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07" r:id="rId2"/>
    <p:sldId id="308" r:id="rId3"/>
    <p:sldId id="30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29D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1ABE5-C91D-4306-8AC0-DC9F0F34DCA1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BC76A-80A2-4685-875A-DC296A7403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3455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FA624-1A83-4A28-BD69-9F5AD0818E0B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26.03.2015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DC871-83B2-4E9E-8D28-060CA8D1212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3345008"/>
      </p:ext>
    </p:extLst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A380C-6237-46DC-9BB2-21A6C48D602E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26.03.2015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C671B-18A8-474A-ABFE-C5D05CB9705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6267597"/>
      </p:ext>
    </p:extLst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E4F3F-D5FD-40B1-B2C1-753598D373C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26.03.2015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DDBA2-FF98-476F-8363-D4F7EEF9F636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8331678"/>
      </p:ext>
    </p:extLst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C4D23-3F42-4F58-9DD2-469E67988C82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26.03.2015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191BC-829A-4D3F-99D6-F59A40E1EDF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7682548"/>
      </p:ext>
    </p:extLst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2C5A1-8395-48CC-912D-BB29B3C9C81D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26.03.2015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B0DF2-5143-446E-A7E0-53998CC1A01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1003210"/>
      </p:ext>
    </p:extLst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A3C0B-7C9E-44F9-B272-605DE0D5677C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26.03.2015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58A24-6ABE-4392-A293-A85180FF75D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2462748"/>
      </p:ext>
    </p:extLst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B1E7F-6A9A-4DC2-B2EB-2B2F3A327DFC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26.03.2015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B8205-825A-476E-B754-3C33A966F3B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192786"/>
      </p:ext>
    </p:extLst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A1F04-1A7B-4CE3-9D7B-5F8BC6F16BB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26.03.2015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CAD79-6D15-49E5-A9B6-8F528370C1E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5802780"/>
      </p:ext>
    </p:extLst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BB7E0-DA1D-4947-803C-46188DBDA15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26.03.2015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9F8D3-E6ED-483F-9972-8F975E2552C6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1810141"/>
      </p:ext>
    </p:extLst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9A9B3-6894-48A2-9906-D95B3928900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26.03.2015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508B9-81D3-4ED7-A46C-9E906DF08B4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9920879"/>
      </p:ext>
    </p:extLst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D3E2-1DA8-415D-9478-D5AB6127D11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26.03.2015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E63E2-BEAF-45B1-A05D-4ACCB791EF7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3522863"/>
      </p:ext>
    </p:extLst>
  </p:cSld>
  <p:clrMapOvr>
    <a:masterClrMapping/>
  </p:clrMapOvr>
  <p:transition spd="slow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4C1165-6C3F-4E09-96D3-6A86E8504F9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26.03.2015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D895C6-2235-4B8A-9955-D12FC13EF7B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020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>
    <p:fade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лейкаст &quot;С Днём Матери!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1553"/>
            <a:ext cx="8215370" cy="6602169"/>
          </a:xfrm>
          <a:prstGeom prst="rect">
            <a:avLst/>
          </a:prstGeom>
          <a:noFill/>
          <a:effectLst>
            <a:outerShdw blurRad="812800" dist="50800" dir="5400000" sx="120000" sy="120000" algn="ctr" rotWithShape="0">
              <a:schemeClr val="accent5">
                <a:lumMod val="40000"/>
                <a:lumOff val="60000"/>
                <a:alpha val="53000"/>
              </a:schemeClr>
            </a:outerShdw>
          </a:effectLst>
        </p:spPr>
      </p:pic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0" y="3931"/>
              <a:ext cx="5760" cy="389"/>
              <a:chOff x="0" y="3931"/>
              <a:chExt cx="5760" cy="389"/>
            </a:xfrm>
          </p:grpSpPr>
          <p:pic>
            <p:nvPicPr>
              <p:cNvPr id="30" name="Picture 25" descr="044[1]"/>
              <p:cNvPicPr>
                <a:picLocks noChangeAspect="1" noChangeArrowheads="1" noCrop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26" descr="044[1]"/>
              <p:cNvPicPr>
                <a:picLocks noChangeAspect="1" noChangeArrowheads="1" noCrop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7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27" descr="044[1]"/>
              <p:cNvPicPr>
                <a:picLocks noChangeAspect="1" noChangeArrowheads="1" noCrop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3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" name="Group 28"/>
            <p:cNvGrpSpPr>
              <a:grpSpLocks/>
            </p:cNvGrpSpPr>
            <p:nvPr/>
          </p:nvGrpSpPr>
          <p:grpSpPr bwMode="auto">
            <a:xfrm flipV="1">
              <a:off x="0" y="0"/>
              <a:ext cx="5760" cy="410"/>
              <a:chOff x="0" y="3931"/>
              <a:chExt cx="5760" cy="389"/>
            </a:xfrm>
          </p:grpSpPr>
          <p:pic>
            <p:nvPicPr>
              <p:cNvPr id="27" name="Picture 29" descr="044[1]"/>
              <p:cNvPicPr>
                <a:picLocks noChangeAspect="1" noChangeArrowheads="1" noCrop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30" descr="044[1]"/>
              <p:cNvPicPr>
                <a:picLocks noChangeAspect="1" noChangeArrowheads="1" noCrop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7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31" descr="044[1]"/>
              <p:cNvPicPr>
                <a:picLocks noChangeAspect="1" noChangeArrowheads="1" noCrop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3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roup 32"/>
            <p:cNvGrpSpPr>
              <a:grpSpLocks/>
            </p:cNvGrpSpPr>
            <p:nvPr/>
          </p:nvGrpSpPr>
          <p:grpSpPr bwMode="auto">
            <a:xfrm>
              <a:off x="0" y="346"/>
              <a:ext cx="375" cy="3674"/>
              <a:chOff x="0" y="346"/>
              <a:chExt cx="375" cy="3674"/>
            </a:xfrm>
          </p:grpSpPr>
          <p:pic>
            <p:nvPicPr>
              <p:cNvPr id="25" name="Picture 33" descr="044[1]"/>
              <p:cNvPicPr>
                <a:picLocks noChangeAspect="1" noChangeArrowheads="1" noCrop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742" y="1088"/>
                <a:ext cx="186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34" descr="044[1]"/>
              <p:cNvPicPr>
                <a:picLocks noChangeAspect="1" noChangeArrowheads="1" noCrop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742" y="2902"/>
                <a:ext cx="186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" name="Group 35"/>
            <p:cNvGrpSpPr>
              <a:grpSpLocks/>
            </p:cNvGrpSpPr>
            <p:nvPr/>
          </p:nvGrpSpPr>
          <p:grpSpPr bwMode="auto">
            <a:xfrm flipH="1">
              <a:off x="5375" y="300"/>
              <a:ext cx="385" cy="3674"/>
              <a:chOff x="0" y="346"/>
              <a:chExt cx="375" cy="3674"/>
            </a:xfrm>
          </p:grpSpPr>
          <p:pic>
            <p:nvPicPr>
              <p:cNvPr id="23" name="Picture 36" descr="044[1]"/>
              <p:cNvPicPr>
                <a:picLocks noChangeAspect="1" noChangeArrowheads="1" noCrop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742" y="1088"/>
                <a:ext cx="186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37" descr="044[1]"/>
              <p:cNvPicPr>
                <a:picLocks noChangeAspect="1" noChangeArrowheads="1" noCrop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742" y="2902"/>
                <a:ext cx="186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A50021"/>
                </a:solidFill>
              </a:rPr>
              <a:t>Янтарный сейф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0"/>
            <a:ext cx="8229600" cy="62071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b="1" smtClean="0">
                <a:solidFill>
                  <a:srgbClr val="000066"/>
                </a:solidFill>
              </a:rPr>
              <a:t>Малахитовая шкатулка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4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Картинка 15 из 44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516563"/>
            <a:ext cx="8964612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990000"/>
                </a:solidFill>
              </a:rPr>
              <a:t>Бомж, который живет в подвале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0"/>
            <a:ext cx="9144000" cy="1008063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000" b="1" smtClean="0">
                <a:solidFill>
                  <a:srgbClr val="000066"/>
                </a:solidFill>
              </a:rPr>
              <a:t>Карлсон, который живет на крыше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3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7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Картинка 96 из 62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990000"/>
                </a:solidFill>
              </a:rPr>
              <a:t>Нищий на бобах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021388"/>
            <a:ext cx="8229600" cy="836612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800" b="1" smtClean="0">
                <a:solidFill>
                  <a:srgbClr val="000066"/>
                </a:solidFill>
              </a:rPr>
              <a:t>Принцесса на горошине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2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3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0" name="Picture 10" descr="Картинка 13 из 4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0"/>
            <a:ext cx="8893175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A50021"/>
                </a:solidFill>
              </a:rPr>
              <a:t>Великан Утконос и тот, кто лежит на берегу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949950"/>
            <a:ext cx="9144000" cy="6477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b="1" smtClean="0">
                <a:solidFill>
                  <a:schemeClr val="bg1"/>
                </a:solidFill>
              </a:rPr>
              <a:t>Крошка Енот и тот, кто сидит в пруду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Картинка 91 из 252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smtClean="0">
                <a:solidFill>
                  <a:srgbClr val="990000"/>
                </a:solidFill>
              </a:rPr>
              <a:t>Мышь в кроссовках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949950"/>
            <a:ext cx="9144000" cy="90805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5400" b="1" smtClean="0">
                <a:solidFill>
                  <a:srgbClr val="FFFFCC"/>
                </a:solidFill>
              </a:rPr>
              <a:t>Кот в сапогах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2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600" decel="100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Картинка 2 из 40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A50021"/>
                </a:solidFill>
              </a:rPr>
              <a:t>Суп  с пилой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0"/>
            <a:ext cx="8229600" cy="79216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5400" b="1" smtClean="0"/>
              <a:t>Каша из топора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3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Картинка 10 из 67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A50021"/>
                </a:solidFill>
              </a:rPr>
              <a:t>По китовой надобности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0"/>
            <a:ext cx="8229600" cy="57626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4400" b="1" smtClean="0">
                <a:solidFill>
                  <a:schemeClr val="bg1"/>
                </a:solidFill>
              </a:rPr>
              <a:t>По щучьему велению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4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A50021"/>
                </a:solidFill>
              </a:rPr>
              <a:t>Бронзовый коготок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5661025"/>
            <a:ext cx="8229600" cy="79216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800" b="1" smtClean="0">
                <a:solidFill>
                  <a:srgbClr val="000066"/>
                </a:solidFill>
              </a:rPr>
              <a:t>Серебряное копытце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4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600" decel="100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2" grpId="1"/>
      <p:bldP spid="2048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A50021"/>
                </a:solidFill>
              </a:rPr>
              <a:t>Быль о нашедшейся минуте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949950"/>
            <a:ext cx="8964613" cy="574675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4400" b="1" smtClean="0">
                <a:solidFill>
                  <a:schemeClr val="bg1"/>
                </a:solidFill>
              </a:rPr>
              <a:t>Сказка о потерянном времени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5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7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A50021"/>
                </a:solidFill>
              </a:rPr>
              <a:t>Царство прямых линз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5949950"/>
            <a:ext cx="8229600" cy="574675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4400" b="1" smtClean="0">
                <a:solidFill>
                  <a:srgbClr val="FFFF99"/>
                </a:solidFill>
              </a:rPr>
              <a:t>Королевство кривых зеркал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45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3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8" grpId="1"/>
      <p:bldP spid="245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С днем матери, любимой маме, картинки мама, поздравительные открытки. - 23 May 2013 - Blog - Gkv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0" y="3931"/>
              <a:ext cx="5760" cy="389"/>
              <a:chOff x="0" y="3931"/>
              <a:chExt cx="5760" cy="389"/>
            </a:xfrm>
          </p:grpSpPr>
          <p:pic>
            <p:nvPicPr>
              <p:cNvPr id="15" name="Picture 25" descr="044[1]"/>
              <p:cNvPicPr>
                <a:picLocks noChangeAspect="1" noChangeArrowheads="1" noCrop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6" descr="044[1]"/>
              <p:cNvPicPr>
                <a:picLocks noChangeAspect="1" noChangeArrowheads="1" noCrop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7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7" descr="044[1]"/>
              <p:cNvPicPr>
                <a:picLocks noChangeAspect="1" noChangeArrowheads="1" noCrop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3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" name="Group 28"/>
            <p:cNvGrpSpPr>
              <a:grpSpLocks/>
            </p:cNvGrpSpPr>
            <p:nvPr/>
          </p:nvGrpSpPr>
          <p:grpSpPr bwMode="auto">
            <a:xfrm flipV="1">
              <a:off x="0" y="0"/>
              <a:ext cx="5760" cy="410"/>
              <a:chOff x="0" y="3931"/>
              <a:chExt cx="5760" cy="389"/>
            </a:xfrm>
          </p:grpSpPr>
          <p:pic>
            <p:nvPicPr>
              <p:cNvPr id="12" name="Picture 29" descr="044[1]"/>
              <p:cNvPicPr>
                <a:picLocks noChangeAspect="1" noChangeArrowheads="1" noCrop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30" descr="044[1]"/>
              <p:cNvPicPr>
                <a:picLocks noChangeAspect="1" noChangeArrowheads="1" noCrop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7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31" descr="044[1]"/>
              <p:cNvPicPr>
                <a:picLocks noChangeAspect="1" noChangeArrowheads="1" noCrop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3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" name="Group 32"/>
            <p:cNvGrpSpPr>
              <a:grpSpLocks/>
            </p:cNvGrpSpPr>
            <p:nvPr/>
          </p:nvGrpSpPr>
          <p:grpSpPr bwMode="auto">
            <a:xfrm>
              <a:off x="0" y="346"/>
              <a:ext cx="375" cy="3674"/>
              <a:chOff x="0" y="346"/>
              <a:chExt cx="375" cy="3674"/>
            </a:xfrm>
          </p:grpSpPr>
          <p:pic>
            <p:nvPicPr>
              <p:cNvPr id="10" name="Picture 33" descr="044[1]"/>
              <p:cNvPicPr>
                <a:picLocks noChangeAspect="1" noChangeArrowheads="1" noCrop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742" y="1088"/>
                <a:ext cx="186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34" descr="044[1]"/>
              <p:cNvPicPr>
                <a:picLocks noChangeAspect="1" noChangeArrowheads="1" noCrop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742" y="2902"/>
                <a:ext cx="186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roup 35"/>
            <p:cNvGrpSpPr>
              <a:grpSpLocks/>
            </p:cNvGrpSpPr>
            <p:nvPr/>
          </p:nvGrpSpPr>
          <p:grpSpPr bwMode="auto">
            <a:xfrm flipH="1">
              <a:off x="5375" y="300"/>
              <a:ext cx="385" cy="3674"/>
              <a:chOff x="0" y="346"/>
              <a:chExt cx="375" cy="3674"/>
            </a:xfrm>
          </p:grpSpPr>
          <p:pic>
            <p:nvPicPr>
              <p:cNvPr id="8" name="Picture 36" descr="044[1]"/>
              <p:cNvPicPr>
                <a:picLocks noChangeAspect="1" noChangeArrowheads="1" noCrop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742" y="1088"/>
                <a:ext cx="186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7" descr="044[1]"/>
              <p:cNvPicPr>
                <a:picLocks noChangeAspect="1" noChangeArrowheads="1" noCrop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742" y="2902"/>
                <a:ext cx="186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8" name="Прямоугольник 17"/>
          <p:cNvSpPr/>
          <p:nvPr/>
        </p:nvSpPr>
        <p:spPr>
          <a:xfrm>
            <a:off x="2214546" y="571480"/>
            <a:ext cx="53575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 тур «</a:t>
            </a:r>
            <a:r>
              <a:rPr lang="ru-RU" sz="3200" b="1" dirty="0" err="1" smtClean="0">
                <a:solidFill>
                  <a:schemeClr val="bg1"/>
                </a:solidFill>
              </a:rPr>
              <a:t>Самопрезентация</a:t>
            </a:r>
            <a:r>
              <a:rPr lang="ru-RU" sz="3200" b="1" dirty="0" smtClean="0">
                <a:solidFill>
                  <a:schemeClr val="bg1"/>
                </a:solidFill>
              </a:rPr>
              <a:t>»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A50021"/>
                </a:solidFill>
              </a:rPr>
              <a:t>Четыре недели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15888"/>
            <a:ext cx="8229600" cy="720725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400" b="1" smtClean="0">
                <a:solidFill>
                  <a:schemeClr val="bg1"/>
                </a:solidFill>
              </a:rPr>
              <a:t>Двенадцать месяцев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5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xit" presetSubtype="4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3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234\Desktop\открытка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5720" y="0"/>
            <a:ext cx="6272560" cy="6858000"/>
          </a:xfrm>
          <a:prstGeom prst="rect">
            <a:avLst/>
          </a:prstGeom>
          <a:noFill/>
          <a:effectLst>
            <a:outerShdw blurRad="787400" dist="1155700" dir="5340000" sx="134000" sy="134000" algn="ctr" rotWithShape="0">
              <a:srgbClr val="7030A0">
                <a:alpha val="52000"/>
              </a:srgbClr>
            </a:outerShdw>
          </a:effectLst>
        </p:spPr>
      </p:pic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0" y="3931"/>
              <a:ext cx="5760" cy="389"/>
              <a:chOff x="0" y="3931"/>
              <a:chExt cx="5760" cy="389"/>
            </a:xfrm>
          </p:grpSpPr>
          <p:pic>
            <p:nvPicPr>
              <p:cNvPr id="15" name="Picture 25" descr="044[1]"/>
              <p:cNvPicPr>
                <a:picLocks noChangeAspect="1" noChangeArrowheads="1" noCrop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6" descr="044[1]"/>
              <p:cNvPicPr>
                <a:picLocks noChangeAspect="1" noChangeArrowheads="1" noCrop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7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7" descr="044[1]"/>
              <p:cNvPicPr>
                <a:picLocks noChangeAspect="1" noChangeArrowheads="1" noCrop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3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" name="Group 28"/>
            <p:cNvGrpSpPr>
              <a:grpSpLocks/>
            </p:cNvGrpSpPr>
            <p:nvPr/>
          </p:nvGrpSpPr>
          <p:grpSpPr bwMode="auto">
            <a:xfrm flipV="1">
              <a:off x="0" y="0"/>
              <a:ext cx="5760" cy="410"/>
              <a:chOff x="0" y="3931"/>
              <a:chExt cx="5760" cy="389"/>
            </a:xfrm>
          </p:grpSpPr>
          <p:pic>
            <p:nvPicPr>
              <p:cNvPr id="12" name="Picture 29" descr="044[1]"/>
              <p:cNvPicPr>
                <a:picLocks noChangeAspect="1" noChangeArrowheads="1" noCrop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30" descr="044[1]"/>
              <p:cNvPicPr>
                <a:picLocks noChangeAspect="1" noChangeArrowheads="1" noCrop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7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31" descr="044[1]"/>
              <p:cNvPicPr>
                <a:picLocks noChangeAspect="1" noChangeArrowheads="1" noCrop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3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roup 32"/>
            <p:cNvGrpSpPr>
              <a:grpSpLocks/>
            </p:cNvGrpSpPr>
            <p:nvPr/>
          </p:nvGrpSpPr>
          <p:grpSpPr bwMode="auto">
            <a:xfrm>
              <a:off x="0" y="346"/>
              <a:ext cx="375" cy="3674"/>
              <a:chOff x="0" y="346"/>
              <a:chExt cx="375" cy="3674"/>
            </a:xfrm>
          </p:grpSpPr>
          <p:pic>
            <p:nvPicPr>
              <p:cNvPr id="10" name="Picture 33" descr="044[1]"/>
              <p:cNvPicPr>
                <a:picLocks noChangeAspect="1" noChangeArrowheads="1" noCrop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742" y="1088"/>
                <a:ext cx="186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34" descr="044[1]"/>
              <p:cNvPicPr>
                <a:picLocks noChangeAspect="1" noChangeArrowheads="1" noCrop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742" y="2902"/>
                <a:ext cx="186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" name="Group 35"/>
            <p:cNvGrpSpPr>
              <a:grpSpLocks/>
            </p:cNvGrpSpPr>
            <p:nvPr/>
          </p:nvGrpSpPr>
          <p:grpSpPr bwMode="auto">
            <a:xfrm flipH="1">
              <a:off x="5375" y="300"/>
              <a:ext cx="385" cy="3674"/>
              <a:chOff x="0" y="346"/>
              <a:chExt cx="375" cy="3674"/>
            </a:xfrm>
          </p:grpSpPr>
          <p:pic>
            <p:nvPicPr>
              <p:cNvPr id="8" name="Picture 36" descr="044[1]"/>
              <p:cNvPicPr>
                <a:picLocks noChangeAspect="1" noChangeArrowheads="1" noCrop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742" y="1088"/>
                <a:ext cx="186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7" descr="044[1]"/>
              <p:cNvPicPr>
                <a:picLocks noChangeAspect="1" noChangeArrowheads="1" noCrop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742" y="2902"/>
                <a:ext cx="186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Картинка 7 из 3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0"/>
            <a:ext cx="8101013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2 тур «</a:t>
            </a:r>
            <a:r>
              <a:rPr lang="ru-RU" sz="3600" dirty="0" smtClean="0">
                <a:solidFill>
                  <a:schemeClr val="bg1"/>
                </a:solidFill>
              </a:rPr>
              <a:t>П</a:t>
            </a:r>
            <a:r>
              <a:rPr lang="ru-RU" sz="3600" b="1" dirty="0" smtClean="0">
                <a:solidFill>
                  <a:schemeClr val="bg1"/>
                </a:solidFill>
              </a:rPr>
              <a:t>еревертыши или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Сказка, рассказанная на ночь</a:t>
            </a:r>
            <a:r>
              <a:rPr lang="ru-RU" sz="3600" b="1" dirty="0" smtClean="0">
                <a:solidFill>
                  <a:schemeClr val="bg1"/>
                </a:solidFill>
              </a:rPr>
              <a:t>»</a:t>
            </a:r>
          </a:p>
        </p:txBody>
      </p:sp>
      <p:grpSp>
        <p:nvGrpSpPr>
          <p:cNvPr id="20" name="Group 2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1" name="Group 24"/>
            <p:cNvGrpSpPr>
              <a:grpSpLocks/>
            </p:cNvGrpSpPr>
            <p:nvPr/>
          </p:nvGrpSpPr>
          <p:grpSpPr bwMode="auto">
            <a:xfrm>
              <a:off x="0" y="3931"/>
              <a:ext cx="5760" cy="389"/>
              <a:chOff x="0" y="3931"/>
              <a:chExt cx="5760" cy="389"/>
            </a:xfrm>
          </p:grpSpPr>
          <p:pic>
            <p:nvPicPr>
              <p:cNvPr id="32" name="Picture 25" descr="044[1]"/>
              <p:cNvPicPr>
                <a:picLocks noChangeAspect="1" noChangeArrowheads="1" noCrop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26" descr="044[1]"/>
              <p:cNvPicPr>
                <a:picLocks noChangeAspect="1" noChangeArrowheads="1" noCrop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7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27" descr="044[1]"/>
              <p:cNvPicPr>
                <a:picLocks noChangeAspect="1" noChangeArrowheads="1" noCrop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3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2" name="Group 28"/>
            <p:cNvGrpSpPr>
              <a:grpSpLocks/>
            </p:cNvGrpSpPr>
            <p:nvPr/>
          </p:nvGrpSpPr>
          <p:grpSpPr bwMode="auto">
            <a:xfrm flipV="1">
              <a:off x="0" y="0"/>
              <a:ext cx="5760" cy="410"/>
              <a:chOff x="0" y="3931"/>
              <a:chExt cx="5760" cy="389"/>
            </a:xfrm>
          </p:grpSpPr>
          <p:pic>
            <p:nvPicPr>
              <p:cNvPr id="29" name="Picture 29" descr="044[1]"/>
              <p:cNvPicPr>
                <a:picLocks noChangeAspect="1" noChangeArrowheads="1" noCrop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30" descr="044[1]"/>
              <p:cNvPicPr>
                <a:picLocks noChangeAspect="1" noChangeArrowheads="1" noCrop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7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31" descr="044[1]"/>
              <p:cNvPicPr>
                <a:picLocks noChangeAspect="1" noChangeArrowheads="1" noCrop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3" y="3931"/>
                <a:ext cx="1927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" name="Group 32"/>
            <p:cNvGrpSpPr>
              <a:grpSpLocks/>
            </p:cNvGrpSpPr>
            <p:nvPr/>
          </p:nvGrpSpPr>
          <p:grpSpPr bwMode="auto">
            <a:xfrm>
              <a:off x="0" y="346"/>
              <a:ext cx="375" cy="3674"/>
              <a:chOff x="0" y="346"/>
              <a:chExt cx="375" cy="3674"/>
            </a:xfrm>
          </p:grpSpPr>
          <p:pic>
            <p:nvPicPr>
              <p:cNvPr id="27" name="Picture 33" descr="044[1]"/>
              <p:cNvPicPr>
                <a:picLocks noChangeAspect="1" noChangeArrowheads="1" noCrop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742" y="1088"/>
                <a:ext cx="186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34" descr="044[1]"/>
              <p:cNvPicPr>
                <a:picLocks noChangeAspect="1" noChangeArrowheads="1" noCrop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742" y="2902"/>
                <a:ext cx="186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4" name="Group 35"/>
            <p:cNvGrpSpPr>
              <a:grpSpLocks/>
            </p:cNvGrpSpPr>
            <p:nvPr/>
          </p:nvGrpSpPr>
          <p:grpSpPr bwMode="auto">
            <a:xfrm flipH="1">
              <a:off x="5375" y="300"/>
              <a:ext cx="385" cy="3674"/>
              <a:chOff x="0" y="346"/>
              <a:chExt cx="375" cy="3674"/>
            </a:xfrm>
          </p:grpSpPr>
          <p:pic>
            <p:nvPicPr>
              <p:cNvPr id="25" name="Picture 36" descr="044[1]"/>
              <p:cNvPicPr>
                <a:picLocks noChangeAspect="1" noChangeArrowheads="1" noCrop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742" y="1088"/>
                <a:ext cx="186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37" descr="044[1]"/>
              <p:cNvPicPr>
                <a:picLocks noChangeAspect="1" noChangeArrowheads="1" noCrop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742" y="2902"/>
                <a:ext cx="186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1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Картинка 59 из 655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08275"/>
            <a:ext cx="8229600" cy="1143000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990000"/>
                </a:solidFill>
              </a:rPr>
              <a:t>Огненный бедняк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5805488"/>
            <a:ext cx="8229600" cy="1052512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b="1" smtClean="0">
                <a:solidFill>
                  <a:srgbClr val="990000"/>
                </a:solidFill>
              </a:rPr>
              <a:t>Снежная королева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1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7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4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Картинка 1 из 58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36838"/>
            <a:ext cx="9144000" cy="11430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990000"/>
                </a:solidFill>
              </a:rPr>
              <a:t>Синий Ботинок и белый заяц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165850"/>
            <a:ext cx="9144000" cy="69215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4000" b="1" smtClean="0">
                <a:solidFill>
                  <a:srgbClr val="000066"/>
                </a:solidFill>
              </a:rPr>
              <a:t>Красная Шапочка и Серый Волк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2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8" grpId="1"/>
      <p:bldP spid="92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Картинка 30 из 2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0"/>
            <a:ext cx="6877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A50021"/>
                </a:solidFill>
              </a:rPr>
              <a:t>Иванушка и лиса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0"/>
            <a:ext cx="8642350" cy="549275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solidFill>
                  <a:schemeClr val="bg1"/>
                </a:solidFill>
              </a:rPr>
              <a:t>Машенька и медведь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4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5" dur="1230" decel="100000"/>
                                        <p:tgtEl>
                                          <p:spTgt spid="17410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6" dur="1230" decel="1000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8" dur="1230" decel="1000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600" decel="100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Картинка 23 из 43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A50021"/>
                </a:solidFill>
              </a:rPr>
              <a:t>Девочка - верзила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876925"/>
            <a:ext cx="9144000" cy="981075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400" b="1" smtClean="0">
                <a:solidFill>
                  <a:srgbClr val="FFFFCC"/>
                </a:solidFill>
              </a:rPr>
              <a:t>Мальчик с пальчик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Картинка 1 из 32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990000"/>
                </a:solidFill>
              </a:rPr>
              <a:t>Жизнь майора Правдина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3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4" grpId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2589</TotalTime>
  <Words>119</Words>
  <Application>Microsoft Office PowerPoint</Application>
  <PresentationFormat>Экран (4:3)</PresentationFormat>
  <Paragraphs>33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Слайд 1</vt:lpstr>
      <vt:lpstr>Слайд 2</vt:lpstr>
      <vt:lpstr>Слайд 3</vt:lpstr>
      <vt:lpstr>2 тур «Перевертыши или Сказка, рассказанная на ночь»</vt:lpstr>
      <vt:lpstr>Огненный бедняк</vt:lpstr>
      <vt:lpstr>Синий Ботинок и белый заяц</vt:lpstr>
      <vt:lpstr>Иванушка и лиса</vt:lpstr>
      <vt:lpstr>Девочка - верзила</vt:lpstr>
      <vt:lpstr>Жизнь майора Правдина</vt:lpstr>
      <vt:lpstr>Янтарный сейф</vt:lpstr>
      <vt:lpstr>Бомж, который живет в подвале</vt:lpstr>
      <vt:lpstr>Нищий на бобах</vt:lpstr>
      <vt:lpstr>Великан Утконос и тот, кто лежит на берегу</vt:lpstr>
      <vt:lpstr>Мышь в кроссовках</vt:lpstr>
      <vt:lpstr>Суп  с пилой</vt:lpstr>
      <vt:lpstr>По китовой надобности</vt:lpstr>
      <vt:lpstr>Бронзовый коготок</vt:lpstr>
      <vt:lpstr>Быль о нашедшейся минуте</vt:lpstr>
      <vt:lpstr>Царство прямых линз</vt:lpstr>
      <vt:lpstr>Четыре недели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1234</cp:lastModifiedBy>
  <cp:revision>141</cp:revision>
  <dcterms:modified xsi:type="dcterms:W3CDTF">2015-03-26T07:08:51Z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10613728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