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30" r:id="rId4"/>
    <p:sldId id="329" r:id="rId5"/>
    <p:sldId id="258" r:id="rId6"/>
    <p:sldId id="265" r:id="rId7"/>
    <p:sldId id="340" r:id="rId8"/>
    <p:sldId id="341" r:id="rId9"/>
    <p:sldId id="342" r:id="rId10"/>
    <p:sldId id="343" r:id="rId11"/>
    <p:sldId id="374" r:id="rId12"/>
    <p:sldId id="350" r:id="rId13"/>
    <p:sldId id="351" r:id="rId14"/>
    <p:sldId id="353" r:id="rId15"/>
    <p:sldId id="362" r:id="rId16"/>
    <p:sldId id="363" r:id="rId17"/>
    <p:sldId id="383" r:id="rId18"/>
    <p:sldId id="384" r:id="rId19"/>
    <p:sldId id="385" r:id="rId20"/>
    <p:sldId id="386" r:id="rId21"/>
    <p:sldId id="3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14" autoAdjust="0"/>
    <p:restoredTop sz="94704" autoAdjust="0"/>
  </p:normalViewPr>
  <p:slideViewPr>
    <p:cSldViewPr>
      <p:cViewPr varScale="1"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79107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Педагогический совет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854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Тема: </a:t>
            </a:r>
            <a:r>
              <a:rPr lang="ru-RU" sz="4000" b="1" dirty="0" smtClean="0"/>
              <a:t>«Формы работы школы по социальной адаптации и успешности выпускников с </a:t>
            </a:r>
            <a:r>
              <a:rPr lang="ru-RU" sz="4000" b="1" dirty="0" err="1" smtClean="0"/>
              <a:t>ОВЗ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 в современном обществе»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5812" y="5229200"/>
            <a:ext cx="1734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29 января</a:t>
            </a:r>
          </a:p>
          <a:p>
            <a:pPr algn="ctr"/>
            <a:r>
              <a:rPr lang="ru-RU" sz="2800" b="1" dirty="0" smtClean="0"/>
              <a:t>2015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" y="2167840"/>
            <a:ext cx="4484028" cy="2989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3231"/>
            <a:ext cx="4484028" cy="2989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45221"/>
            <a:ext cx="791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Экскурсия в Ивангород.</a:t>
            </a:r>
            <a:r>
              <a:rPr lang="ru-RU" sz="2400" b="1" dirty="0"/>
              <a:t> </a:t>
            </a:r>
            <a:r>
              <a:rPr lang="ru-RU" sz="2400" b="1" dirty="0" smtClean="0"/>
              <a:t> Посещение ресторана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708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" y="2167840"/>
            <a:ext cx="4484028" cy="2989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3231"/>
            <a:ext cx="4484028" cy="2989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445221"/>
            <a:ext cx="791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Посещение ресторана при гостинице «Охтинская»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20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2" y="2060848"/>
            <a:ext cx="4456485" cy="2970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60848"/>
            <a:ext cx="4456485" cy="297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45221"/>
            <a:ext cx="79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Мастер-класс « Как правильно завязывать галстук»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573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60848"/>
            <a:ext cx="4369843" cy="3277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21" y="2069232"/>
            <a:ext cx="4369843" cy="327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5872" y="5445222"/>
            <a:ext cx="434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Празднование дней рождений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03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45072"/>
            <a:ext cx="4245504" cy="3184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045072"/>
            <a:ext cx="4199764" cy="3149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1332" y="5433199"/>
            <a:ext cx="616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Отмечание успешного окончания 2 четверти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71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2" y="2093713"/>
            <a:ext cx="4433073" cy="2922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93713"/>
            <a:ext cx="4383774" cy="292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301208"/>
            <a:ext cx="763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Поздравление ветеранов ВОВ с днем освобождения Ленинграда от фашистской Блокады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84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0" y="2095905"/>
            <a:ext cx="4375907" cy="2917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683" y="2095905"/>
            <a:ext cx="4375905" cy="291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373216"/>
            <a:ext cx="763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Посещение зимних </a:t>
            </a:r>
            <a:r>
              <a:rPr lang="ru-RU" sz="2400" b="1" dirty="0" err="1" smtClean="0"/>
              <a:t>паралимпийских</a:t>
            </a:r>
            <a:r>
              <a:rPr lang="ru-RU" sz="2400" b="1" dirty="0" smtClean="0"/>
              <a:t> игр в Сочи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49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33243" y="1412776"/>
            <a:ext cx="368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Творческое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" y="2060848"/>
            <a:ext cx="4433842" cy="295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87" y="2060848"/>
            <a:ext cx="4433843" cy="295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44021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Открытки к Дню Учителя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57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33243" y="1412776"/>
            <a:ext cx="368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Творческое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" y="2060848"/>
            <a:ext cx="4433841" cy="295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87" y="2060848"/>
            <a:ext cx="4433842" cy="295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3259" y="5441651"/>
            <a:ext cx="601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Открытки ветеранам в дом престарелых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22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33243" y="1412776"/>
            <a:ext cx="368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Творческое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" y="2060848"/>
            <a:ext cx="4433841" cy="295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87" y="2060848"/>
            <a:ext cx="4433842" cy="295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44021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Выступление в лагерях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317078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Социализация</a:t>
            </a:r>
            <a:r>
              <a:rPr lang="ru-RU" sz="4000" dirty="0" smtClean="0"/>
              <a:t> – это процесс,  включающий в себя усвоение социального опыта, путём вхождения в социальную среду, систему социальных связей.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33243" y="1412776"/>
            <a:ext cx="368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Творческое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" y="2060848"/>
            <a:ext cx="4433841" cy="295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87" y="2060848"/>
            <a:ext cx="4433842" cy="2955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44021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Выступление в лагерях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809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33243" y="1412776"/>
            <a:ext cx="368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Творческое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" y="2060848"/>
            <a:ext cx="4433841" cy="295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87" y="2060848"/>
            <a:ext cx="4433841" cy="2955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44021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Выступление в лагерях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76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352839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Первоочередная задача коррекционно-воспитательного процесса  – создание оптимальных условий для социализации детей с </a:t>
            </a:r>
            <a:r>
              <a:rPr lang="ru-RU" sz="4000" b="1" dirty="0" err="1" smtClean="0"/>
              <a:t>ОВЗ</a:t>
            </a:r>
            <a:r>
              <a:rPr lang="ru-RU" sz="4000" b="1" dirty="0" smtClean="0"/>
              <a:t> в условиях интерната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01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3690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Основные задачи 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7270" y="1196752"/>
            <a:ext cx="8229600" cy="4525963"/>
          </a:xfrm>
        </p:spPr>
        <p:txBody>
          <a:bodyPr>
            <a:noAutofit/>
          </a:bodyPr>
          <a:lstStyle/>
          <a:p>
            <a:r>
              <a:rPr lang="ru-RU" sz="2200" dirty="0" smtClean="0">
                <a:cs typeface="Times New Roman" pitchFamily="18" charset="0"/>
              </a:rPr>
              <a:t>создание </a:t>
            </a:r>
            <a:r>
              <a:rPr lang="ru-RU" sz="2200" dirty="0">
                <a:cs typeface="Times New Roman" pitchFamily="18" charset="0"/>
              </a:rPr>
              <a:t>условий для управления личностными мотивами поведения;</a:t>
            </a:r>
          </a:p>
          <a:p>
            <a:r>
              <a:rPr lang="ru-RU" sz="2200" dirty="0">
                <a:cs typeface="Times New Roman" pitchFamily="18" charset="0"/>
              </a:rPr>
              <a:t> расширять и совершенствовать круг культурных потребностей;</a:t>
            </a:r>
          </a:p>
          <a:p>
            <a:r>
              <a:rPr lang="ru-RU" sz="2200" dirty="0">
                <a:cs typeface="Times New Roman" pitchFamily="18" charset="0"/>
              </a:rPr>
              <a:t> развивать умение анализировать собственную деятельность;</a:t>
            </a:r>
          </a:p>
          <a:p>
            <a:r>
              <a:rPr lang="ru-RU" sz="2200" dirty="0">
                <a:cs typeface="Times New Roman" pitchFamily="18" charset="0"/>
              </a:rPr>
              <a:t> формировать стремления добиваться результатов и доводить начатое дело до конца;</a:t>
            </a:r>
          </a:p>
          <a:p>
            <a:r>
              <a:rPr lang="ru-RU" sz="2200" dirty="0">
                <a:cs typeface="Times New Roman" pitchFamily="18" charset="0"/>
              </a:rPr>
              <a:t> развивать стремления к познанию окружающего мира;</a:t>
            </a:r>
          </a:p>
          <a:p>
            <a:r>
              <a:rPr lang="ru-RU" sz="2200" dirty="0">
                <a:cs typeface="Times New Roman" pitchFamily="18" charset="0"/>
              </a:rPr>
              <a:t>создавать условия для </a:t>
            </a:r>
            <a:r>
              <a:rPr lang="ru-RU" sz="2200" dirty="0" err="1">
                <a:cs typeface="Times New Roman" pitchFamily="18" charset="0"/>
              </a:rPr>
              <a:t>корригирования</a:t>
            </a:r>
            <a:r>
              <a:rPr lang="ru-RU" sz="2200" dirty="0">
                <a:cs typeface="Times New Roman" pitchFamily="18" charset="0"/>
              </a:rPr>
              <a:t> (исправления) психических процессов;</a:t>
            </a:r>
          </a:p>
          <a:p>
            <a:r>
              <a:rPr lang="ru-RU" sz="2200" dirty="0">
                <a:cs typeface="Times New Roman" pitchFamily="18" charset="0"/>
              </a:rPr>
              <a:t> исправлять искажённые представления о </a:t>
            </a:r>
            <a:r>
              <a:rPr lang="ru-RU" sz="2200" dirty="0" smtClean="0">
                <a:cs typeface="Times New Roman" pitchFamily="18" charset="0"/>
              </a:rPr>
              <a:t>жизни;</a:t>
            </a:r>
          </a:p>
          <a:p>
            <a:r>
              <a:rPr lang="ru-RU" sz="2200" dirty="0">
                <a:cs typeface="Times New Roman" pitchFamily="18" charset="0"/>
              </a:rPr>
              <a:t>формировать навыки и потребности в труде, в определении достойного места в обществе;</a:t>
            </a:r>
          </a:p>
          <a:p>
            <a:endParaRPr lang="ru-RU" sz="2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Основные направления работы по социализации в школе-интернате № 6</a:t>
            </a:r>
            <a:br>
              <a:rPr lang="ru-RU" sz="3200" b="1" dirty="0" smtClean="0"/>
            </a:br>
            <a:r>
              <a:rPr lang="ru-RU" sz="3200" b="1" dirty="0" smtClean="0"/>
              <a:t>(блоковая воспитательная система)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2485888"/>
            <a:ext cx="2700808" cy="151216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Нравственно-эстетическое воспитание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2399952"/>
            <a:ext cx="3024336" cy="158417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Трудовое </a:t>
            </a:r>
            <a:br>
              <a:rPr lang="ru-RU" dirty="0" smtClean="0"/>
            </a:br>
            <a:r>
              <a:rPr lang="ru-RU" dirty="0" smtClean="0"/>
              <a:t>воспитание, профориентация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47747" y="3681028"/>
            <a:ext cx="2304256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noProof="0" dirty="0" smtClean="0"/>
              <a:t>Творческое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noProof="0" dirty="0" smtClean="0"/>
              <a:t> развитие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5976" y="1790353"/>
            <a:ext cx="288032" cy="1623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638355">
            <a:off x="6247117" y="1577935"/>
            <a:ext cx="195456" cy="107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3492807">
            <a:off x="2386340" y="1496933"/>
            <a:ext cx="213468" cy="1245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25316">
            <a:off x="3169559" y="1669507"/>
            <a:ext cx="280927" cy="2533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684394">
            <a:off x="5596551" y="1635761"/>
            <a:ext cx="280927" cy="2593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1" y="4100091"/>
            <a:ext cx="3240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dirty="0" smtClean="0"/>
              <a:t>Основы экономических знаний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2003" y="4100091"/>
            <a:ext cx="3147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dirty="0" smtClean="0"/>
              <a:t>Охрана здоровья и физическое развитие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988840"/>
            <a:ext cx="4293524" cy="3221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88840"/>
            <a:ext cx="4440013" cy="3330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5445224"/>
            <a:ext cx="450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Экскурсия в крепость «Орешек»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8" y="2181557"/>
            <a:ext cx="4456485" cy="2970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144200"/>
            <a:ext cx="4477061" cy="2984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8841" y="5479305"/>
            <a:ext cx="685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Экскурсия «Мифы и легенды Санкт-Петербурга»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48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" y="2167840"/>
            <a:ext cx="4484028" cy="2989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312" y="2167840"/>
            <a:ext cx="4484028" cy="2989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5445223"/>
            <a:ext cx="419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Экскурсия в Софийский собор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82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42636" y="1412776"/>
            <a:ext cx="686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Нравственно-эстетическое воспитание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" y="2167840"/>
            <a:ext cx="4484028" cy="2989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524" y="2167840"/>
            <a:ext cx="4379972" cy="2989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5445222"/>
            <a:ext cx="327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Экскурсия в Ивангород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6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404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Педагогический совет </vt:lpstr>
      <vt:lpstr>Социализация – это процесс,  включающий в себя усвоение социального опыта, путём вхождения в социальную среду, систему социальных связей.</vt:lpstr>
      <vt:lpstr>Первоочередная задача коррекционно-воспитательного процесса  – создание оптимальных условий для социализации детей с ОВЗ в условиях интерната</vt:lpstr>
      <vt:lpstr>Основные задачи :</vt:lpstr>
      <vt:lpstr>Основные направления работы по социализации в школе-интернате № 6 (блоковая воспитательная система)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– это процесс усвоения ребенком социального опыта: норм и моделей общественного поведения, традиций, необходимых умений и навыков для самостоятельной жизни.</dc:title>
  <dc:creator>Девчонки</dc:creator>
  <cp:lastModifiedBy>Надежда</cp:lastModifiedBy>
  <cp:revision>110</cp:revision>
  <dcterms:created xsi:type="dcterms:W3CDTF">2012-04-23T06:13:01Z</dcterms:created>
  <dcterms:modified xsi:type="dcterms:W3CDTF">2015-03-23T11:12:40Z</dcterms:modified>
</cp:coreProperties>
</file>