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2" r:id="rId2"/>
    <p:sldId id="402" r:id="rId3"/>
    <p:sldId id="403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5" r:id="rId16"/>
    <p:sldId id="416" r:id="rId17"/>
    <p:sldId id="417" r:id="rId18"/>
    <p:sldId id="418" r:id="rId19"/>
    <p:sldId id="419" r:id="rId20"/>
    <p:sldId id="420" r:id="rId21"/>
    <p:sldId id="42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14" autoAdjust="0"/>
    <p:restoredTop sz="94704" autoAdjust="0"/>
  </p:normalViewPr>
  <p:slideViewPr>
    <p:cSldViewPr>
      <p:cViewPr varScale="1">
        <p:scale>
          <a:sx n="97" d="100"/>
          <a:sy n="97" d="100"/>
        </p:scale>
        <p:origin x="-11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7349">
            <a:off x="1994409" y="2126927"/>
            <a:ext cx="2774455" cy="41616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12776"/>
            <a:ext cx="2573925" cy="38608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610" y="2015106"/>
            <a:ext cx="4295997" cy="2863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6819" y="5187907"/>
            <a:ext cx="4072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Сбор яблок в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Ленинградской области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97915" y="1412776"/>
            <a:ext cx="6757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 smtClean="0"/>
              <a:t>Трудовое воспитание, профориентация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44081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97914" y="1412776"/>
            <a:ext cx="6757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/>
              <a:t>Трудовое воспитание, профориентация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196167"/>
            <a:ext cx="4366400" cy="29109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6819" y="5432256"/>
            <a:ext cx="3704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Подготовка к Новому году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197308"/>
            <a:ext cx="4392488" cy="292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1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97914" y="1412776"/>
            <a:ext cx="6757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/>
              <a:t>Трудовое воспитание, профориентация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131977"/>
            <a:ext cx="4392488" cy="2928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6819" y="5432256"/>
            <a:ext cx="3704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Подготовка к Новому году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131978"/>
            <a:ext cx="4392487" cy="292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97914" y="1412776"/>
            <a:ext cx="6757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/>
              <a:t>Трудовое воспитание, профориентация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156733"/>
            <a:ext cx="4392488" cy="2928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6819" y="5432256"/>
            <a:ext cx="3704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Подготовка к Новому году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160156"/>
            <a:ext cx="4392487" cy="292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2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97914" y="1412776"/>
            <a:ext cx="6757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/>
              <a:t>Трудовое воспитание, профориентация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276872"/>
            <a:ext cx="4416600" cy="294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6819" y="5432256"/>
            <a:ext cx="3704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Подготовка к Новому году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9" y="2276872"/>
            <a:ext cx="4416601" cy="29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3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97913" y="1412776"/>
            <a:ext cx="67578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/>
              <a:t>Трудовое воспитание, профориентация</a:t>
            </a:r>
          </a:p>
          <a:p>
            <a:pPr algn="ctr"/>
            <a:endParaRPr lang="ru-RU" sz="2800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7" y="2204864"/>
            <a:ext cx="4391171" cy="29274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6819" y="5432256"/>
            <a:ext cx="3704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Подготовка к Новому году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9" y="2203723"/>
            <a:ext cx="4391171" cy="292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97913" y="1412776"/>
            <a:ext cx="67578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/>
              <a:t>Трудовое воспитание, профориентация</a:t>
            </a:r>
          </a:p>
          <a:p>
            <a:pPr algn="ctr">
              <a:buFont typeface="Arial" pitchFamily="34" charset="0"/>
              <a:buChar char="•"/>
            </a:pPr>
            <a:endParaRPr lang="ru-RU" sz="2800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132856"/>
            <a:ext cx="4404077" cy="2936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080" y="5432256"/>
            <a:ext cx="3436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Подготовка к Рождеству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20" y="2132856"/>
            <a:ext cx="4391171" cy="292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1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54519" y="2309324"/>
            <a:ext cx="4017641" cy="26784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97913" y="1412776"/>
            <a:ext cx="67578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/>
              <a:t>Трудовое воспитание, профориентация</a:t>
            </a:r>
          </a:p>
          <a:p>
            <a:pPr algn="ctr">
              <a:buFont typeface="Arial" pitchFamily="34" charset="0"/>
              <a:buChar char="•"/>
            </a:pPr>
            <a:endParaRPr lang="ru-RU" sz="2800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964174"/>
            <a:ext cx="4765017" cy="3176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080" y="5432256"/>
            <a:ext cx="3436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Подготовка к Рождеству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9544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97914" y="1412776"/>
            <a:ext cx="6757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/>
              <a:t>Трудовое воспитание, профориентация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423" y="1994853"/>
            <a:ext cx="4235570" cy="30543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8104" y="5432255"/>
            <a:ext cx="3078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Отмечаем Рождество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9" y="1994852"/>
            <a:ext cx="4486465" cy="302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6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97915" y="1412776"/>
            <a:ext cx="6757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/>
              <a:t>Трудовое воспитание, профориентация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2" y="2060848"/>
            <a:ext cx="4456485" cy="29709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060848"/>
            <a:ext cx="4456485" cy="2970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9404" y="5440213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Экскурсия на Северо-Западную ТЭЦ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012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97915" y="1412776"/>
            <a:ext cx="6757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/>
              <a:t>Трудовое воспитание, профориентация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84" y="530120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/>
              <a:t>Экскурсия на телеканал «Санкт-Петербург»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7" y="2060848"/>
            <a:ext cx="4474163" cy="30058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7" y="2060847"/>
            <a:ext cx="4392489" cy="300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5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97913" y="1412776"/>
            <a:ext cx="67578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/>
              <a:t>Трудовое воспитание, профориентация</a:t>
            </a:r>
          </a:p>
          <a:p>
            <a:pPr algn="ctr">
              <a:buFont typeface="Arial" pitchFamily="34" charset="0"/>
              <a:buChar char="•"/>
            </a:pPr>
            <a:endParaRPr lang="ru-RU" sz="2800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953" y="2142332"/>
            <a:ext cx="4389092" cy="29260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4170" y="5301208"/>
            <a:ext cx="4506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Операция «</a:t>
            </a:r>
            <a:r>
              <a:rPr lang="ru-RU" sz="2400" b="1" dirty="0"/>
              <a:t>Н</a:t>
            </a:r>
            <a:r>
              <a:rPr lang="ru-RU" sz="2400" b="1" dirty="0" smtClean="0"/>
              <a:t>аводим порядок»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132856"/>
            <a:ext cx="4403306" cy="293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1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97915" y="1412776"/>
            <a:ext cx="6757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/>
              <a:t>Трудовое воспитание, профориентация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84" y="530120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Волонтеры из Московского фонда «Доверие»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7" y="2072363"/>
            <a:ext cx="4474163" cy="2982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7" y="2099587"/>
            <a:ext cx="4392489" cy="29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0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97915" y="1412776"/>
            <a:ext cx="6757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/>
              <a:t>Трудовое воспитание, профориентация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84" y="530120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Волонтеры из Московского фонда «Доверие»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7" y="2072363"/>
            <a:ext cx="4474163" cy="2982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7" y="2099587"/>
            <a:ext cx="4392489" cy="29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97913" y="1412776"/>
            <a:ext cx="67578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/>
              <a:t>Трудовое воспитание, профориентация</a:t>
            </a:r>
          </a:p>
          <a:p>
            <a:pPr algn="ctr">
              <a:buFont typeface="Arial" pitchFamily="34" charset="0"/>
              <a:buChar char="•"/>
            </a:pPr>
            <a:endParaRPr lang="ru-RU" sz="2800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591" y="2005631"/>
            <a:ext cx="4432454" cy="2954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4170" y="5301208"/>
            <a:ext cx="4506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Операция «</a:t>
            </a:r>
            <a:r>
              <a:rPr lang="ru-RU" sz="2400" b="1" dirty="0"/>
              <a:t>Н</a:t>
            </a:r>
            <a:r>
              <a:rPr lang="ru-RU" sz="2400" b="1" dirty="0" smtClean="0"/>
              <a:t>аводим порядок»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005631"/>
            <a:ext cx="4446666" cy="296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8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97914" y="1412776"/>
            <a:ext cx="6757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/>
              <a:t>Трудовое воспитание, профориентация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610" y="2015105"/>
            <a:ext cx="4432454" cy="2954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4170" y="5301208"/>
            <a:ext cx="4036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Генеральная уборка в школе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005631"/>
            <a:ext cx="4446666" cy="296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97914" y="1412776"/>
            <a:ext cx="6757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/>
              <a:t>Трудовое воспитание, профориентация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037785"/>
            <a:ext cx="4332971" cy="3249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968" y="5419986"/>
            <a:ext cx="4476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Подготовка школьной формы </a:t>
            </a:r>
          </a:p>
          <a:p>
            <a:pPr algn="r"/>
            <a:r>
              <a:rPr lang="ru-RU" sz="2400" b="1" dirty="0" smtClean="0"/>
              <a:t>к учебной неделе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044376"/>
            <a:ext cx="4315393" cy="323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423413" y="1412776"/>
            <a:ext cx="6757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/>
              <a:t>Трудовое воспитание, профориентация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212792"/>
            <a:ext cx="4332971" cy="2888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5402178"/>
            <a:ext cx="6808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Весенний субботник со студентами из </a:t>
            </a:r>
            <a:r>
              <a:rPr lang="ru-RU" sz="2400" b="1" dirty="0" err="1" smtClean="0"/>
              <a:t>ПОЛИТЕХа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6" y="2227988"/>
            <a:ext cx="4393806" cy="29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3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97914" y="1412776"/>
            <a:ext cx="6757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/>
              <a:t>Трудовое воспитание, профориентация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132856"/>
            <a:ext cx="4391171" cy="29274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5402179"/>
            <a:ext cx="487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Традиционный осенний субботник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20" y="2132856"/>
            <a:ext cx="4391172" cy="292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0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97913" y="1412776"/>
            <a:ext cx="67578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/>
              <a:t>Трудовое воспитание, профориентация</a:t>
            </a:r>
          </a:p>
          <a:p>
            <a:pPr algn="ctr">
              <a:buFont typeface="Arial" pitchFamily="34" charset="0"/>
              <a:buChar char="•"/>
            </a:pPr>
            <a:endParaRPr lang="ru-RU" sz="2800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124252"/>
            <a:ext cx="4404076" cy="2936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5402179"/>
            <a:ext cx="487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Традиционный осенний субботник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131978"/>
            <a:ext cx="4392487" cy="292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1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67007" y="1412776"/>
            <a:ext cx="6757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/>
              <a:t>Трудовое воспитание, профориентация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204780"/>
            <a:ext cx="4416600" cy="2944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6819" y="5432256"/>
            <a:ext cx="3704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Подготовка к Новому году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6" y="2227988"/>
            <a:ext cx="4393805" cy="29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4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346</Words>
  <Application>Microsoft Office PowerPoint</Application>
  <PresentationFormat>Экран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Социализация – это процесс усвоения ребенком социального опыта: норм и моделей общественного поведения, традиций, необходимых умений и навыков для самостоятельной жизни.</dc:title>
  <dc:creator>Девчонки</dc:creator>
  <cp:lastModifiedBy>Надежда</cp:lastModifiedBy>
  <cp:revision>111</cp:revision>
  <dcterms:created xsi:type="dcterms:W3CDTF">2012-04-23T06:13:01Z</dcterms:created>
  <dcterms:modified xsi:type="dcterms:W3CDTF">2015-03-23T11:14:12Z</dcterms:modified>
</cp:coreProperties>
</file>