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6" r:id="rId3"/>
    <p:sldId id="337" r:id="rId4"/>
    <p:sldId id="338" r:id="rId5"/>
    <p:sldId id="339" r:id="rId6"/>
    <p:sldId id="333" r:id="rId7"/>
    <p:sldId id="377" r:id="rId8"/>
    <p:sldId id="360" r:id="rId9"/>
    <p:sldId id="361" r:id="rId10"/>
    <p:sldId id="358" r:id="rId11"/>
    <p:sldId id="348" r:id="rId12"/>
    <p:sldId id="349" r:id="rId13"/>
    <p:sldId id="331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389" r:id="rId27"/>
    <p:sldId id="3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14" autoAdjust="0"/>
    <p:restoredTop sz="94704" autoAdjust="0"/>
  </p:normalViewPr>
  <p:slideViewPr>
    <p:cSldViewPr>
      <p:cViewPr varScale="1">
        <p:scale>
          <a:sx n="97" d="100"/>
          <a:sy n="97" d="100"/>
        </p:scale>
        <p:origin x="-11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DD56-BDA5-4388-B771-F475B0108A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44E83-7717-4828-BAF3-DA6E2BF1C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194638" y="1412776"/>
            <a:ext cx="516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Основы экономических знаний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5" y="2024484"/>
            <a:ext cx="4464977" cy="3348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469" y="2024484"/>
            <a:ext cx="4423304" cy="3317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9404" y="544021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Посещение магазина «Фамилия»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69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64285" y="1412776"/>
            <a:ext cx="682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Охрана здоровья и физическое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67840"/>
            <a:ext cx="4295997" cy="2863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67840"/>
            <a:ext cx="4295997" cy="2863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5301208"/>
            <a:ext cx="4653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Товарищеский матч по футболу </a:t>
            </a:r>
          </a:p>
          <a:p>
            <a:pPr algn="r"/>
            <a:r>
              <a:rPr lang="ru-RU" sz="2400" b="1" dirty="0" smtClean="0"/>
              <a:t>со студентами из </a:t>
            </a:r>
            <a:r>
              <a:rPr lang="ru-RU" sz="2400" b="1" dirty="0" err="1" smtClean="0"/>
              <a:t>ПОЛИТЕХа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38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64285" y="1412776"/>
            <a:ext cx="682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Охрана здоровья и физическое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67840"/>
            <a:ext cx="4295997" cy="2863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67840"/>
            <a:ext cx="4295997" cy="2863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8071" y="5301208"/>
            <a:ext cx="590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Городские соревнования «Первый старт»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872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64285" y="1412776"/>
            <a:ext cx="682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Охрана здоровья и физическое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67840"/>
            <a:ext cx="4295997" cy="2863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67840"/>
            <a:ext cx="4295997" cy="2863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3409" y="5301208"/>
            <a:ext cx="514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Городские соревнования по шашкам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180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196752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Создание оптимальных условий для социализации детей с </a:t>
            </a:r>
            <a:r>
              <a:rPr lang="ru-RU" sz="4400" dirty="0" err="1" smtClean="0"/>
              <a:t>ОВЗ</a:t>
            </a:r>
            <a:r>
              <a:rPr lang="ru-RU" sz="4400" dirty="0" smtClean="0"/>
              <a:t> возможно только лишь при условии взаимодействия всех специалистов нашей школы.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841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38355"/>
            <a:ext cx="3312368" cy="44164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660" y="1484784"/>
            <a:ext cx="6096166" cy="4077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5661248"/>
            <a:ext cx="3686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Путин Анатолий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086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1338355"/>
            <a:ext cx="3312366" cy="44164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338355"/>
            <a:ext cx="5436757" cy="4077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5649283"/>
            <a:ext cx="4671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Выгодина</a:t>
            </a:r>
            <a:r>
              <a:rPr lang="ru-RU" sz="4000" dirty="0" smtClean="0"/>
              <a:t> Екатерина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715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1342956"/>
            <a:ext cx="3312366" cy="4407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338355"/>
            <a:ext cx="5436757" cy="4077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5649283"/>
            <a:ext cx="419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Хлопоткина</a:t>
            </a:r>
            <a:r>
              <a:rPr lang="ru-RU" sz="4000" dirty="0" smtClean="0"/>
              <a:t> Алёна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951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003" y="1819457"/>
            <a:ext cx="6136432" cy="3454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88" y="1342956"/>
            <a:ext cx="3305464" cy="4407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5649283"/>
            <a:ext cx="419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Хлопоткина</a:t>
            </a:r>
            <a:r>
              <a:rPr lang="ru-RU" sz="4000" dirty="0" smtClean="0"/>
              <a:t> Алёна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570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245495"/>
            <a:ext cx="6119483" cy="4078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59" y="1342956"/>
            <a:ext cx="2935321" cy="4407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5589240"/>
            <a:ext cx="4600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Игнатьев Александр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2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68760"/>
            <a:ext cx="5068061" cy="3377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8061" y="5517232"/>
            <a:ext cx="381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Игнатьев Валера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492896"/>
            <a:ext cx="464633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194638" y="1412776"/>
            <a:ext cx="5164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Основы экономических знаний</a:t>
            </a:r>
          </a:p>
          <a:p>
            <a:pPr algn="ctr">
              <a:buFont typeface="Arial" pitchFamily="34" charset="0"/>
              <a:buChar char="•"/>
            </a:pP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7" y="1966157"/>
            <a:ext cx="4356484" cy="3267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65" y="1966157"/>
            <a:ext cx="4356484" cy="326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44452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Посещение магазинов   «Спортмастер», «</a:t>
            </a:r>
            <a:r>
              <a:rPr lang="ru-RU" sz="2400" b="1" dirty="0" err="1" smtClean="0"/>
              <a:t>Окей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51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3186354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5673751"/>
            <a:ext cx="664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Иванов Григорий и Кузьмин Максим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385715"/>
            <a:ext cx="5700711" cy="42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3186354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1285" y="5517232"/>
            <a:ext cx="533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Иванов Григорий и Кузьмин Максим, </a:t>
            </a:r>
            <a:r>
              <a:rPr lang="ru-RU" sz="2400" dirty="0" err="1" smtClean="0"/>
              <a:t>Жанкаринов</a:t>
            </a:r>
            <a:r>
              <a:rPr lang="ru-RU" sz="2400" dirty="0" smtClean="0"/>
              <a:t> Евгений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376781"/>
            <a:ext cx="5382597" cy="40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8508" y="5751960"/>
            <a:ext cx="533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Афанасьев Павел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52736"/>
            <a:ext cx="6221043" cy="46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356833"/>
            <a:ext cx="6190403" cy="4130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5589240"/>
            <a:ext cx="533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Руковишникова</a:t>
            </a:r>
            <a:r>
              <a:rPr lang="ru-RU" sz="3600" dirty="0" smtClean="0"/>
              <a:t> Яна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9"/>
            <a:ext cx="2943229" cy="44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068" y="1161243"/>
            <a:ext cx="5507136" cy="4130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5589240"/>
            <a:ext cx="533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Руковишникова</a:t>
            </a:r>
            <a:r>
              <a:rPr lang="ru-RU" sz="3600" dirty="0" smtClean="0"/>
              <a:t> Яна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33" y="1375902"/>
            <a:ext cx="3183556" cy="4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068" y="1161243"/>
            <a:ext cx="5507136" cy="4130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710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Наши выпускники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5589240"/>
            <a:ext cx="533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Тимофеева Ира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33" y="1375902"/>
            <a:ext cx="3183555" cy="4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412776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Спасибо </a:t>
            </a:r>
          </a:p>
          <a:p>
            <a:pPr algn="ctr"/>
            <a:r>
              <a:rPr lang="ru-RU" sz="8000" dirty="0" smtClean="0"/>
              <a:t>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8235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764704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3200" b="1" dirty="0" smtClean="0"/>
              <a:t>        </a:t>
            </a:r>
            <a:r>
              <a:rPr lang="ru-RU" sz="3200" b="1" u="sng" dirty="0" smtClean="0"/>
              <a:t>РЕШЕНИЕ </a:t>
            </a:r>
            <a:r>
              <a:rPr lang="ru-RU" sz="3200" b="1" u="sng" dirty="0"/>
              <a:t>ПЕДАГОГИЧЕСКОГО </a:t>
            </a:r>
            <a:r>
              <a:rPr lang="ru-RU" sz="3200" b="1" u="sng" dirty="0" smtClean="0"/>
              <a:t>СОВЕТА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  <a:p>
            <a:pPr algn="just"/>
            <a:r>
              <a:rPr lang="ru-RU" sz="2200" b="1" dirty="0"/>
              <a:t>1.Создать необходимые условия для оптимизации </a:t>
            </a:r>
            <a:r>
              <a:rPr lang="ru-RU" sz="2200" b="1" dirty="0" smtClean="0"/>
              <a:t> </a:t>
            </a:r>
            <a:br>
              <a:rPr lang="ru-RU" sz="2200" b="1" dirty="0" smtClean="0"/>
            </a:br>
            <a:r>
              <a:rPr lang="ru-RU" sz="2200" b="1" dirty="0" smtClean="0"/>
              <a:t>    профессиональной </a:t>
            </a:r>
            <a:r>
              <a:rPr lang="ru-RU" sz="2200" b="1" dirty="0"/>
              <a:t>деятельности, </a:t>
            </a:r>
            <a:r>
              <a:rPr lang="ru-RU" sz="2200" b="1" dirty="0" err="1"/>
              <a:t>постинтернатного</a:t>
            </a:r>
            <a:r>
              <a:rPr lang="ru-RU" sz="2200" b="1" dirty="0"/>
              <a:t>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   сопровождения </a:t>
            </a:r>
            <a:r>
              <a:rPr lang="ru-RU" sz="2200" b="1" dirty="0"/>
              <a:t>воспитанников , профилактики правонарушений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и </a:t>
            </a:r>
            <a:r>
              <a:rPr lang="ru-RU" sz="2200" b="1" dirty="0"/>
              <a:t>самовольных уходов</a:t>
            </a:r>
            <a:r>
              <a:rPr lang="ru-RU" sz="2200" b="1" dirty="0" smtClean="0"/>
              <a:t>.</a:t>
            </a:r>
          </a:p>
          <a:p>
            <a:endParaRPr lang="ru-RU" sz="2200" b="1" dirty="0"/>
          </a:p>
          <a:p>
            <a:pPr algn="just"/>
            <a:r>
              <a:rPr lang="ru-RU" sz="2200" b="1" dirty="0"/>
              <a:t>2.Планировать работу по социализации воспитанников всех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   возрастов </a:t>
            </a:r>
            <a:r>
              <a:rPr lang="ru-RU" sz="2200" b="1" dirty="0"/>
              <a:t>, опираясь на предметно-практическую деятельность</a:t>
            </a:r>
            <a:r>
              <a:rPr lang="ru-RU" sz="2200" b="1" dirty="0" smtClean="0"/>
              <a:t>.</a:t>
            </a:r>
          </a:p>
          <a:p>
            <a:endParaRPr lang="ru-RU" sz="2200" b="1" dirty="0"/>
          </a:p>
          <a:p>
            <a:pPr algn="just"/>
            <a:r>
              <a:rPr lang="ru-RU" sz="2200" b="1" dirty="0"/>
              <a:t>3.При помощи современных педагогических технологий и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технических </a:t>
            </a:r>
            <a:r>
              <a:rPr lang="ru-RU" sz="2200" b="1" dirty="0"/>
              <a:t>средств совершенствовать работу по формированию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и </a:t>
            </a:r>
            <a:r>
              <a:rPr lang="ru-RU" sz="2200" b="1" dirty="0"/>
              <a:t>развитию социальных навыков и личностных качеств.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16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194638" y="1412776"/>
            <a:ext cx="516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Основы экономических знаний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00182"/>
            <a:ext cx="4392488" cy="32943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367" y="2100182"/>
            <a:ext cx="4364046" cy="3273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9404" y="544021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Посещение Сбербанка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76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194638" y="1412776"/>
            <a:ext cx="516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Основы экономических знаний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95518"/>
            <a:ext cx="4370264" cy="3277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137" y="2095518"/>
            <a:ext cx="4370264" cy="3277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9404" y="5440213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Посещение почтового отделения, магазина «Магнит»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008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194638" y="1412776"/>
            <a:ext cx="516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/>
              <a:t>Основы экономических знаний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1" y="2060847"/>
            <a:ext cx="4408961" cy="29393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64442"/>
            <a:ext cx="4397839" cy="2931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5301208"/>
            <a:ext cx="717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Игры с элементами экономики «Менеджер»,  «Спорим»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549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64285" y="1412776"/>
            <a:ext cx="682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Охрана здоровья и физическое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67840"/>
            <a:ext cx="4295997" cy="2863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67840"/>
            <a:ext cx="4295997" cy="2863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0013" y="5373216"/>
            <a:ext cx="617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Занятие по </a:t>
            </a:r>
            <a:r>
              <a:rPr lang="ru-RU" sz="2400" b="1" dirty="0" err="1" smtClean="0"/>
              <a:t>ЗОЖ</a:t>
            </a:r>
            <a:r>
              <a:rPr lang="ru-RU" sz="2400" b="1" dirty="0" smtClean="0"/>
              <a:t> «Береги здоровье смолоду»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41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64285" y="1412776"/>
            <a:ext cx="682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Охрана здоровья и физическое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67840"/>
            <a:ext cx="4295997" cy="2863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67840"/>
            <a:ext cx="4295997" cy="2863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373216"/>
            <a:ext cx="749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Занятие по основам безопасности жизнедеятельности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5006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64285" y="1412776"/>
            <a:ext cx="682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Охрана здоровья и физическое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67840"/>
            <a:ext cx="4295997" cy="2863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67840"/>
            <a:ext cx="4295997" cy="2863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9495" y="5373215"/>
            <a:ext cx="6410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Посещение </a:t>
            </a:r>
            <a:r>
              <a:rPr lang="ru-RU" sz="2400" b="1" dirty="0" err="1" smtClean="0"/>
              <a:t>скалодрома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ТРЦ</a:t>
            </a:r>
            <a:r>
              <a:rPr lang="ru-RU" sz="2400" b="1" dirty="0" smtClean="0"/>
              <a:t> «гранд Каньон»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19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ВОСПИТАТЕЛЬНАЯ РАБОТА ПО СОЦИАЛЬНОЙ АДАПТАЦИИ с </a:t>
            </a:r>
            <a:r>
              <a:rPr lang="ru-RU" sz="2800" b="1" u="sng" dirty="0" err="1" smtClean="0"/>
              <a:t>ОВЗ</a:t>
            </a:r>
            <a:r>
              <a:rPr lang="ru-RU" sz="2800" b="1" u="sng" dirty="0" smtClean="0"/>
              <a:t>: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64285" y="1412776"/>
            <a:ext cx="682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Охрана здоровья и физическое развитие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8725"/>
            <a:ext cx="4295997" cy="2782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67840"/>
            <a:ext cx="4295997" cy="2863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442" y="5373215"/>
            <a:ext cx="402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Посещение катка «Арсенал»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953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307</Words>
  <Application>Microsoft Office PowerPoint</Application>
  <PresentationFormat>Экран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ВОСПИТАТЕЛЬНАЯ РАБОТА ПО СОЦИАЛЬНОЙ АДАПТАЦИИ с ОВЗ: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– это процесс усвоения ребенком социального опыта: норм и моделей общественного поведения, традиций, необходимых умений и навыков для самостоятельной жизни.</dc:title>
  <dc:creator>Девчонки</dc:creator>
  <cp:lastModifiedBy>Надежда</cp:lastModifiedBy>
  <cp:revision>111</cp:revision>
  <dcterms:created xsi:type="dcterms:W3CDTF">2012-04-23T06:13:01Z</dcterms:created>
  <dcterms:modified xsi:type="dcterms:W3CDTF">2015-03-23T11:13:19Z</dcterms:modified>
</cp:coreProperties>
</file>