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8" autoAdjust="0"/>
    <p:restoredTop sz="94660"/>
  </p:normalViewPr>
  <p:slideViewPr>
    <p:cSldViewPr>
      <p:cViewPr varScale="1">
        <p:scale>
          <a:sx n="61" d="100"/>
          <a:sy n="61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Баскетбол</a:t>
            </a:r>
            <a:endParaRPr lang="ru-RU" sz="7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08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effectLst/>
              </a:rPr>
              <a:t>Правила игры баскетбол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183880" cy="482453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баскетбол играют две команды, каждая из которых состоит из пяти игроков. Цель игры - забросить максимальное количество мячей в корзину соперника и помешать другой команде овладеть мячом и забросить его в корзину.</a:t>
            </a:r>
          </a:p>
          <a:p>
            <a:r>
              <a:rPr lang="ru-RU" dirty="0"/>
              <a:t>Игра проводится на площадке 28 м в длину и 15 м в ширину (измерение от внутреннего края ограничивающих линий). Национальные федерации имеют право утвердить существующие игровые </a:t>
            </a:r>
            <a:r>
              <a:rPr lang="ru-RU" dirty="0" smtClean="0"/>
              <a:t>площадки.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8687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7997224" cy="792162"/>
          </a:xfrm>
        </p:spPr>
        <p:txBody>
          <a:bodyPr/>
          <a:lstStyle/>
          <a:p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7997224" cy="3489960"/>
          </a:xfrm>
        </p:spPr>
        <p:txBody>
          <a:bodyPr/>
          <a:lstStyle/>
          <a:p>
            <a:r>
              <a:rPr lang="ru-RU" dirty="0"/>
              <a:t>Продолжительность игры 40 мин, 2x20 мин с перерывом в 10 мин. Возможна продолжительность игры в 4 периода 4x12 мин, т.е. 48 мин.</a:t>
            </a:r>
          </a:p>
          <a:p>
            <a:r>
              <a:rPr lang="ru-RU" dirty="0"/>
              <a:t>Мяч должен иметь форму сферы и быть оранжевого цвета установленного оттенка. Длина окружности мяча должна быть не менее 74,9 см и не более 78 см. Вес мяча должен быть не менее 567 г и не более 650 г.</a:t>
            </a:r>
          </a:p>
        </p:txBody>
      </p:sp>
    </p:spTree>
    <p:extLst>
      <p:ext uri="{BB962C8B-B14F-4D97-AF65-F5344CB8AC3E}">
        <p14:creationId xmlns:p14="http://schemas.microsoft.com/office/powerpoint/2010/main" val="382209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5544616"/>
          </a:xfrm>
        </p:spPr>
        <p:txBody>
          <a:bodyPr>
            <a:noAutofit/>
          </a:bodyPr>
          <a:lstStyle/>
          <a:p>
            <a:r>
              <a:rPr lang="ru-RU" sz="3200" b="0" dirty="0">
                <a:effectLst/>
              </a:rPr>
              <a:t>Самое тяжелое наказание в баскетболе – так называемый дисквалифицирующий фол. Он объявляется за серьезное нарушение и влечет за собой дисквалификацию игрока и удаление его с площадки до конца игры вне зависимости от количества уже имевшихся у него фолов (ему на замену выходит другой баскетболист).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384536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8680"/>
            <a:ext cx="3175000" cy="23876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793" y="548680"/>
            <a:ext cx="2482490" cy="23762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924944"/>
            <a:ext cx="4464496" cy="2460104"/>
          </a:xfrm>
          <a:prstGeom prst="rect">
            <a:avLst/>
          </a:prstGeom>
        </p:spPr>
      </p:pic>
      <p:pic>
        <p:nvPicPr>
          <p:cNvPr id="1026" name="Picture 2" descr="C:\Users\Светлана\AppData\Local\Microsoft\Windows\Temporary Internet Files\Content.IE5\N592YKJY\basketball_cartoon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626" y="3024694"/>
            <a:ext cx="2563405" cy="222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Светлана\AppData\Local\Microsoft\Windows\Temporary Internet Files\Content.IE5\AQLVLIU8\cake2021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328" y="548680"/>
            <a:ext cx="228811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1898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Презинтацию</a:t>
            </a:r>
            <a:r>
              <a:rPr lang="ru-RU" dirty="0" smtClean="0"/>
              <a:t> подготовил учитель физической культуры: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Максимова Наталья Николаевна.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7707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</TotalTime>
  <Words>192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Баскетбол</vt:lpstr>
      <vt:lpstr>Правила игры баскетбол </vt:lpstr>
      <vt:lpstr>Презентация PowerPoint</vt:lpstr>
      <vt:lpstr>Самое тяжелое наказание в баскетболе – так называемый дисквалифицирующий фол. Он объявляется за серьезное нарушение и влечет за собой дисквалификацию игрока и удаление его с площадки до конца игры вне зависимости от количества уже имевшихся у него фолов (ему на замену выходит другой баскетболист).</vt:lpstr>
      <vt:lpstr>Презентация PowerPoint</vt:lpstr>
      <vt:lpstr>Презинтацию подготовил учитель физической культуры:  Максимова Наталья Николаевна.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Баскетбол</dc:title>
  <dc:creator>Светлана</dc:creator>
  <cp:lastModifiedBy>НАТАЛЬЯ</cp:lastModifiedBy>
  <cp:revision>5</cp:revision>
  <dcterms:created xsi:type="dcterms:W3CDTF">2015-03-01T20:48:57Z</dcterms:created>
  <dcterms:modified xsi:type="dcterms:W3CDTF">2015-03-05T16:42:01Z</dcterms:modified>
</cp:coreProperties>
</file>