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 algn="ctr" fontAlgn="base">
              <a:spcAft>
                <a:spcPct val="0"/>
              </a:spcAft>
            </a:pPr>
            <a:r>
              <a:rPr lang="ru-RU" sz="1600" b="0" cap="none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Муниципальное казенное образовательное учреждение </a:t>
            </a:r>
            <a:br>
              <a:rPr lang="ru-RU" sz="1600" b="0" cap="none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600" b="0" cap="none" dirty="0" smtClean="0">
                <a:ln>
                  <a:noFill/>
                </a:ln>
                <a:solidFill>
                  <a:schemeClr val="tx1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1600" b="0" cap="none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0" cap="none" dirty="0" err="1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Горковская</a:t>
            </a:r>
            <a:r>
              <a:rPr lang="ru-RU" sz="1600" b="0" cap="none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специальная(коррекционная) общеобразовательная школа-интернат для обучающихся, воспитанников с ограниченными возможностями здоровья</a:t>
            </a:r>
            <a:r>
              <a:rPr lang="ru-RU" sz="1600" b="0" cap="none" dirty="0" smtClean="0">
                <a:ln>
                  <a:noFill/>
                </a:ln>
                <a:solidFill>
                  <a:schemeClr val="tx1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lang="ru-RU" sz="4400" b="0" cap="none" dirty="0" smtClean="0">
                <a:ln>
                  <a:noFill/>
                </a:ln>
                <a:solidFill>
                  <a:schemeClr val="tx1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4400" b="0" cap="none" dirty="0" smtClean="0">
                <a:ln>
                  <a:noFill/>
                </a:ln>
                <a:solidFill>
                  <a:schemeClr val="tx1"/>
                </a:solidFill>
                <a:latin typeface="Calibri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/>
              <a:t>Музыкальные </a:t>
            </a:r>
            <a:r>
              <a:rPr lang="ru-RU" dirty="0" smtClean="0"/>
              <a:t>танцы и песенки с движением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/>
              <a:t>Составила М.А.Булыгина</a:t>
            </a:r>
          </a:p>
          <a:p>
            <a:pPr algn="ctr"/>
            <a:r>
              <a:rPr lang="ru-RU" dirty="0" smtClean="0"/>
              <a:t>Учитель </a:t>
            </a:r>
            <a:r>
              <a:rPr lang="ru-RU" dirty="0" smtClean="0"/>
              <a:t>музыки</a:t>
            </a:r>
          </a:p>
          <a:p>
            <a:pPr algn="ctr"/>
            <a:r>
              <a:rPr lang="ru-RU" dirty="0" smtClean="0"/>
              <a:t>Первой квалификационной категории</a:t>
            </a:r>
          </a:p>
          <a:p>
            <a:pPr algn="ctr"/>
            <a:r>
              <a:rPr lang="ru-RU" dirty="0" smtClean="0"/>
              <a:t>2014 г</a:t>
            </a:r>
            <a:endParaRPr lang="ru-RU" dirty="0"/>
          </a:p>
        </p:txBody>
      </p:sp>
      <p:pic>
        <p:nvPicPr>
          <p:cNvPr id="7170" name="Picture 2" descr="C:\Users\DELL\Documents\муз картинки\Коллекция картинок (Microsoft)\98c479977850dda9d93483d57d0a28c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842" y="2286000"/>
            <a:ext cx="3067812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Шел по крыше воробей.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Ведущий: Шел по крыше воробей!</a:t>
            </a:r>
            <a:br>
              <a:rPr lang="ru-RU" dirty="0" smtClean="0"/>
            </a:br>
            <a:r>
              <a:rPr lang="ru-RU" dirty="0" smtClean="0"/>
              <a:t>Дети (хором): Бей, бей, бей!</a:t>
            </a:r>
            <a:br>
              <a:rPr lang="ru-RU" dirty="0" smtClean="0"/>
            </a:br>
            <a:r>
              <a:rPr lang="ru-RU" dirty="0" smtClean="0"/>
              <a:t>Ведущий: Собирал себе друзей.</a:t>
            </a:r>
            <a:br>
              <a:rPr lang="ru-RU" dirty="0" smtClean="0"/>
            </a:br>
            <a:r>
              <a:rPr lang="ru-RU" dirty="0" smtClean="0"/>
              <a:t>Дети (хором): </a:t>
            </a:r>
            <a:r>
              <a:rPr lang="ru-RU" dirty="0" err="1" smtClean="0"/>
              <a:t>Зей</a:t>
            </a:r>
            <a:r>
              <a:rPr lang="ru-RU" dirty="0" smtClean="0"/>
              <a:t>, </a:t>
            </a:r>
            <a:r>
              <a:rPr lang="ru-RU" dirty="0" err="1" smtClean="0"/>
              <a:t>зей</a:t>
            </a:r>
            <a:r>
              <a:rPr lang="ru-RU" dirty="0" smtClean="0"/>
              <a:t>, </a:t>
            </a:r>
            <a:r>
              <a:rPr lang="ru-RU" dirty="0" err="1" smtClean="0"/>
              <a:t>зей</a:t>
            </a:r>
            <a:r>
              <a:rPr lang="ru-RU" dirty="0" smtClean="0"/>
              <a:t>!</a:t>
            </a:r>
            <a:br>
              <a:rPr lang="ru-RU" dirty="0" smtClean="0"/>
            </a:br>
            <a:r>
              <a:rPr lang="ru-RU" dirty="0" smtClean="0"/>
              <a:t>Ведущий: Много, много, много нас,</a:t>
            </a:r>
            <a:br>
              <a:rPr lang="ru-RU" dirty="0" smtClean="0"/>
            </a:br>
            <a:r>
              <a:rPr lang="ru-RU" dirty="0" smtClean="0"/>
              <a:t>Дети хором: Нас, нас, нас!</a:t>
            </a:r>
            <a:br>
              <a:rPr lang="ru-RU" dirty="0" smtClean="0"/>
            </a:br>
            <a:r>
              <a:rPr lang="ru-RU" dirty="0" smtClean="0"/>
              <a:t>Ведущий: Встанут... (называет любые имена) все сейчас!</a:t>
            </a:r>
            <a:br>
              <a:rPr lang="ru-RU" dirty="0" smtClean="0"/>
            </a:br>
            <a:r>
              <a:rPr lang="ru-RU" dirty="0" smtClean="0"/>
              <a:t>(Ребята, носящие названные имена, встают, раскланиваются)</a:t>
            </a:r>
            <a:endParaRPr lang="ru-RU" dirty="0"/>
          </a:p>
        </p:txBody>
      </p:sp>
      <p:pic>
        <p:nvPicPr>
          <p:cNvPr id="1026" name="Picture 2" descr="C:\Users\DELL\Documents\муз картинки\Коллекция картинок (Microsoft)\75bd160d74ccb186b72032f02f674ce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572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Игра "Ежики".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Ведущий:</a:t>
            </a:r>
            <a:br>
              <a:rPr lang="ru-RU" dirty="0" smtClean="0"/>
            </a:br>
            <a:r>
              <a:rPr lang="ru-RU" dirty="0" smtClean="0"/>
              <a:t>Два притопа, два прихлопа,</a:t>
            </a:r>
            <a:br>
              <a:rPr lang="ru-RU" dirty="0" smtClean="0"/>
            </a:br>
            <a:r>
              <a:rPr lang="ru-RU" dirty="0" smtClean="0"/>
              <a:t>Ежики, ежики!</a:t>
            </a:r>
            <a:br>
              <a:rPr lang="ru-RU" dirty="0" smtClean="0"/>
            </a:br>
            <a:r>
              <a:rPr lang="ru-RU" dirty="0" smtClean="0"/>
              <a:t>Наковали, наковали</a:t>
            </a:r>
            <a:br>
              <a:rPr lang="ru-RU" dirty="0" smtClean="0"/>
            </a:br>
            <a:r>
              <a:rPr lang="ru-RU" dirty="0" smtClean="0"/>
              <a:t>Ножницы, ножницы.</a:t>
            </a:r>
            <a:br>
              <a:rPr lang="ru-RU" dirty="0" smtClean="0"/>
            </a:br>
            <a:r>
              <a:rPr lang="ru-RU" dirty="0" smtClean="0"/>
              <a:t>Бег на месте, бег на месте,</a:t>
            </a:r>
            <a:br>
              <a:rPr lang="ru-RU" dirty="0" smtClean="0"/>
            </a:br>
            <a:r>
              <a:rPr lang="ru-RU" dirty="0" smtClean="0"/>
              <a:t>Зайчики, зайчики!</a:t>
            </a:r>
            <a:br>
              <a:rPr lang="ru-RU" dirty="0" smtClean="0"/>
            </a:br>
            <a:r>
              <a:rPr lang="ru-RU" dirty="0" smtClean="0"/>
              <a:t>Ну-ка дружно, ну-ка вместе:</a:t>
            </a:r>
            <a:br>
              <a:rPr lang="ru-RU" dirty="0" smtClean="0"/>
            </a:br>
            <a:r>
              <a:rPr lang="ru-RU" dirty="0" smtClean="0"/>
              <a:t>(по очереди) "Девочки!", "Мальчики!".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DELL\Documents\муз картинки\Коллекция картинок (Microsoft)\ed729c7c90548323caecb1b09f8ca33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2999" y="457201"/>
            <a:ext cx="2763077" cy="1672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"Петьки-Васьки"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33800" cy="50292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Ведущий:</a:t>
            </a:r>
            <a:br>
              <a:rPr lang="ru-RU" dirty="0" smtClean="0"/>
            </a:br>
            <a:r>
              <a:rPr lang="ru-RU" dirty="0" smtClean="0"/>
              <a:t>На солнечной поляночке</a:t>
            </a:r>
            <a:br>
              <a:rPr lang="ru-RU" dirty="0" smtClean="0"/>
            </a:br>
            <a:r>
              <a:rPr lang="ru-RU" dirty="0" smtClean="0"/>
              <a:t>Стоит высокий дом,</a:t>
            </a:r>
            <a:br>
              <a:rPr lang="ru-RU" dirty="0" smtClean="0"/>
            </a:br>
            <a:r>
              <a:rPr lang="ru-RU" dirty="0" smtClean="0"/>
              <a:t>А в доме том высоком</a:t>
            </a:r>
            <a:br>
              <a:rPr lang="ru-RU" dirty="0" smtClean="0"/>
            </a:br>
            <a:r>
              <a:rPr lang="ru-RU" dirty="0" smtClean="0"/>
              <a:t>Живет веселый гном.</a:t>
            </a:r>
            <a:br>
              <a:rPr lang="ru-RU" dirty="0" smtClean="0"/>
            </a:br>
            <a:r>
              <a:rPr lang="ru-RU" dirty="0" smtClean="0"/>
              <a:t>Гном, как тебя зовут?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Дети 1 отряда (хором):</a:t>
            </a:r>
            <a:br>
              <a:rPr lang="ru-RU" dirty="0" smtClean="0"/>
            </a:br>
            <a:r>
              <a:rPr lang="ru-RU" dirty="0" smtClean="0"/>
              <a:t>Петька!</a:t>
            </a:r>
            <a:br>
              <a:rPr lang="ru-RU" dirty="0" smtClean="0"/>
            </a:br>
            <a:r>
              <a:rPr lang="ru-RU" dirty="0" smtClean="0"/>
              <a:t>У меня рубашка в клетку.</a:t>
            </a:r>
            <a:br>
              <a:rPr lang="ru-RU" dirty="0" smtClean="0"/>
            </a:br>
            <a:r>
              <a:rPr lang="ru-RU" dirty="0" smtClean="0"/>
              <a:t>Я пришел к вам, детки,</a:t>
            </a:r>
            <a:br>
              <a:rPr lang="ru-RU" dirty="0" smtClean="0"/>
            </a:br>
            <a:r>
              <a:rPr lang="ru-RU" dirty="0" smtClean="0"/>
              <a:t>Чтобы съесть конфетку.</a:t>
            </a:r>
            <a:br>
              <a:rPr lang="ru-RU" dirty="0" smtClean="0"/>
            </a:br>
            <a:r>
              <a:rPr lang="ru-RU" dirty="0" smtClean="0"/>
              <a:t>Ведущий:</a:t>
            </a:r>
            <a:br>
              <a:rPr lang="ru-RU" dirty="0" smtClean="0"/>
            </a:br>
            <a:r>
              <a:rPr lang="ru-RU" dirty="0" smtClean="0"/>
              <a:t>На солнечной поляночке</a:t>
            </a:r>
          </a:p>
        </p:txBody>
      </p:sp>
      <p:pic>
        <p:nvPicPr>
          <p:cNvPr id="3075" name="Picture 3" descr="C:\Users\DELL\Documents\муз картинки\Коллекция картинок (Microsoft)\e8e0b09cdb92d5b01a5721403d268a5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57200"/>
            <a:ext cx="1133475" cy="876300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038600" y="1600200"/>
            <a:ext cx="3733800" cy="52578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Ведущий:</a:t>
            </a:r>
            <a:br>
              <a:rPr lang="ru-RU" dirty="0" smtClean="0"/>
            </a:br>
            <a:r>
              <a:rPr lang="ru-RU" dirty="0" smtClean="0"/>
              <a:t>На солнечной поляночке</a:t>
            </a:r>
          </a:p>
          <a:p>
            <a:r>
              <a:rPr lang="ru-RU" dirty="0" smtClean="0"/>
              <a:t> Стоит высокий дом,</a:t>
            </a:r>
            <a:br>
              <a:rPr lang="ru-RU" dirty="0" smtClean="0"/>
            </a:br>
            <a:r>
              <a:rPr lang="ru-RU" dirty="0" smtClean="0"/>
              <a:t>А в доме том высоком</a:t>
            </a:r>
            <a:br>
              <a:rPr lang="ru-RU" dirty="0" smtClean="0"/>
            </a:br>
            <a:r>
              <a:rPr lang="ru-RU" dirty="0" smtClean="0"/>
              <a:t>Живет веселый гном.</a:t>
            </a:r>
            <a:br>
              <a:rPr lang="ru-RU" dirty="0" smtClean="0"/>
            </a:br>
            <a:r>
              <a:rPr lang="ru-RU" dirty="0" smtClean="0"/>
              <a:t>...Гном, как тебя зовут?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Дети 2 отряда (хором):</a:t>
            </a:r>
            <a:br>
              <a:rPr lang="ru-RU" dirty="0" smtClean="0"/>
            </a:br>
            <a:r>
              <a:rPr lang="ru-RU" dirty="0" smtClean="0"/>
              <a:t>Васька!</a:t>
            </a:r>
            <a:br>
              <a:rPr lang="ru-RU" dirty="0" smtClean="0"/>
            </a:br>
            <a:r>
              <a:rPr lang="ru-RU" dirty="0" smtClean="0"/>
              <a:t>У меня штаны в горошек.</a:t>
            </a:r>
            <a:br>
              <a:rPr lang="ru-RU" dirty="0" smtClean="0"/>
            </a:br>
            <a:r>
              <a:rPr lang="ru-RU" dirty="0" smtClean="0"/>
              <a:t>Я пришел из сказки,</a:t>
            </a:r>
            <a:br>
              <a:rPr lang="ru-RU" dirty="0" smtClean="0"/>
            </a:br>
            <a:r>
              <a:rPr lang="ru-RU" dirty="0" smtClean="0"/>
              <a:t>Потому что я хороший.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Кричалка</a:t>
            </a:r>
            <a:r>
              <a:rPr lang="ru-RU" dirty="0" smtClean="0"/>
              <a:t>  «О </a:t>
            </a:r>
            <a:r>
              <a:rPr lang="ru-RU" dirty="0" err="1" smtClean="0"/>
              <a:t>алес</a:t>
            </a:r>
            <a:r>
              <a:rPr lang="ru-RU" dirty="0" smtClean="0"/>
              <a:t> </a:t>
            </a:r>
            <a:r>
              <a:rPr lang="ru-RU" dirty="0" err="1" smtClean="0"/>
              <a:t>бамбалес</a:t>
            </a:r>
            <a:r>
              <a:rPr lang="ru-RU" dirty="0" smtClean="0"/>
              <a:t>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9416"/>
            <a:ext cx="7315200" cy="524858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Ведущий:</a:t>
            </a:r>
            <a:br>
              <a:rPr lang="ru-RU" dirty="0" smtClean="0"/>
            </a:br>
            <a:r>
              <a:rPr lang="ru-RU" dirty="0" smtClean="0"/>
              <a:t>- О, </a:t>
            </a:r>
            <a:r>
              <a:rPr lang="ru-RU" dirty="0" err="1" smtClean="0"/>
              <a:t>але</a:t>
            </a:r>
            <a:r>
              <a:rPr lang="ru-RU" dirty="0" smtClean="0"/>
              <a:t>!</a:t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Олес</a:t>
            </a:r>
            <a:r>
              <a:rPr lang="ru-RU" dirty="0" smtClean="0"/>
              <a:t> </a:t>
            </a:r>
            <a:r>
              <a:rPr lang="ru-RU" dirty="0" err="1" smtClean="0"/>
              <a:t>бамбалас</a:t>
            </a:r>
            <a:r>
              <a:rPr lang="ru-RU" dirty="0" smtClean="0"/>
              <a:t>!</a:t>
            </a:r>
            <a:br>
              <a:rPr lang="ru-RU" dirty="0" smtClean="0"/>
            </a:br>
            <a:r>
              <a:rPr lang="ru-RU" dirty="0" smtClean="0"/>
              <a:t>- О </a:t>
            </a:r>
            <a:r>
              <a:rPr lang="ru-RU" dirty="0" err="1" smtClean="0"/>
              <a:t>сава</a:t>
            </a:r>
            <a:r>
              <a:rPr lang="ru-RU" dirty="0" smtClean="0"/>
              <a:t> </a:t>
            </a:r>
            <a:r>
              <a:rPr lang="ru-RU" dirty="0" err="1" smtClean="0"/>
              <a:t>саваимба</a:t>
            </a:r>
            <a:r>
              <a:rPr lang="ru-RU" dirty="0" smtClean="0"/>
              <a:t>!</a:t>
            </a:r>
            <a:br>
              <a:rPr lang="ru-RU" dirty="0" smtClean="0"/>
            </a:br>
            <a:r>
              <a:rPr lang="ru-RU" dirty="0" smtClean="0"/>
              <a:t>- О </a:t>
            </a:r>
            <a:r>
              <a:rPr lang="ru-RU" dirty="0" err="1" smtClean="0"/>
              <a:t>кикилис</a:t>
            </a:r>
            <a:r>
              <a:rPr lang="ru-RU" dirty="0" smtClean="0"/>
              <a:t> </a:t>
            </a:r>
            <a:r>
              <a:rPr lang="ru-RU" dirty="0" err="1" smtClean="0"/>
              <a:t>бамба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- О, я бананы ем!</a:t>
            </a:r>
            <a:br>
              <a:rPr lang="ru-RU" dirty="0" smtClean="0"/>
            </a:br>
            <a:r>
              <a:rPr lang="ru-RU" dirty="0" smtClean="0"/>
              <a:t>- О, апельсины ем!</a:t>
            </a:r>
            <a:br>
              <a:rPr lang="ru-RU" dirty="0" smtClean="0"/>
            </a:br>
            <a:r>
              <a:rPr lang="ru-RU" dirty="0" smtClean="0"/>
              <a:t>- О, пионеров ем!</a:t>
            </a:r>
            <a:br>
              <a:rPr lang="ru-RU" dirty="0" smtClean="0"/>
            </a:br>
            <a:r>
              <a:rPr lang="ru-RU" dirty="0" smtClean="0"/>
              <a:t>-Настроенье каково?</a:t>
            </a:r>
            <a:br>
              <a:rPr lang="ru-RU" dirty="0" smtClean="0"/>
            </a:br>
            <a:r>
              <a:rPr lang="ru-RU" dirty="0" smtClean="0"/>
              <a:t>Дети:</a:t>
            </a:r>
            <a:br>
              <a:rPr lang="ru-RU" dirty="0" smtClean="0"/>
            </a:br>
            <a:r>
              <a:rPr lang="ru-RU" dirty="0" smtClean="0"/>
              <a:t>- Во!!! (показывают жест "замечательно" движением большого пальца)</a:t>
            </a:r>
            <a:br>
              <a:rPr lang="ru-RU" dirty="0" smtClean="0"/>
            </a:br>
            <a:r>
              <a:rPr lang="ru-RU" dirty="0" smtClean="0"/>
              <a:t>Ведущий:</a:t>
            </a:r>
            <a:br>
              <a:rPr lang="ru-RU" dirty="0" smtClean="0"/>
            </a:br>
            <a:r>
              <a:rPr lang="ru-RU" dirty="0" smtClean="0"/>
              <a:t>- Все такого мнения?</a:t>
            </a:r>
            <a:br>
              <a:rPr lang="ru-RU" dirty="0" smtClean="0"/>
            </a:br>
            <a:r>
              <a:rPr lang="ru-RU" dirty="0" smtClean="0"/>
              <a:t>Дети:</a:t>
            </a:r>
            <a:br>
              <a:rPr lang="ru-RU" dirty="0" smtClean="0"/>
            </a:br>
            <a:r>
              <a:rPr lang="ru-RU" dirty="0" smtClean="0"/>
              <a:t>- Все без исключения!</a:t>
            </a:r>
            <a:br>
              <a:rPr lang="ru-RU" dirty="0" smtClean="0"/>
            </a:br>
            <a:r>
              <a:rPr lang="ru-RU" dirty="0" smtClean="0"/>
              <a:t>Ведущий:</a:t>
            </a:r>
            <a:br>
              <a:rPr lang="ru-RU" dirty="0" smtClean="0"/>
            </a:br>
            <a:r>
              <a:rPr lang="ru-RU" dirty="0" smtClean="0"/>
              <a:t>- Может, сядем, отдохнем?</a:t>
            </a:r>
            <a:br>
              <a:rPr lang="ru-RU" dirty="0" smtClean="0"/>
            </a:br>
            <a:r>
              <a:rPr lang="ru-RU" dirty="0" smtClean="0"/>
              <a:t>Дети:</a:t>
            </a:r>
            <a:br>
              <a:rPr lang="ru-RU" dirty="0" smtClean="0"/>
            </a:br>
            <a:r>
              <a:rPr lang="ru-RU" dirty="0" smtClean="0"/>
              <a:t>- Лучше песенку споем!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9" name="Picture 3" descr="C:\Users\DELL\Documents\муз картинки\Коллекция картинок (Microsoft)\c9dc1b1f3380a7a90f5fe20133b37c9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267200"/>
            <a:ext cx="1484923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Игра "Джон Браун Бой".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Ведущий:</a:t>
            </a:r>
            <a:br>
              <a:rPr lang="ru-RU" dirty="0" smtClean="0"/>
            </a:br>
            <a:r>
              <a:rPr lang="ru-RU" dirty="0" smtClean="0"/>
              <a:t>Джон Браун Бой намазал лыжи один раз (повторяется 3 раза)</a:t>
            </a:r>
            <a:br>
              <a:rPr lang="ru-RU" dirty="0" smtClean="0"/>
            </a:br>
            <a:r>
              <a:rPr lang="ru-RU" dirty="0" smtClean="0"/>
              <a:t>И поехал на Кавказ.</a:t>
            </a:r>
          </a:p>
          <a:p>
            <a:r>
              <a:rPr lang="ru-RU" dirty="0" smtClean="0"/>
              <a:t>( с последующим повторением каждое слово заменяется  хлопком)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 descr="C:\Users\DELL\Documents\муз картинки\Коллекция картинок (Microsoft)\b029fe3d6d11ee7166bbcabf457ab79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495800"/>
            <a:ext cx="2831042" cy="22155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Молодцы! До новых встреч!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146" name="Picture 2" descr="C:\Users\DELL\Documents\муз картинки\Коллекция картинок (Microsoft)\146cd818b155e207e1a98f175fbdaacb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676400" y="3618706"/>
            <a:ext cx="2814637" cy="2814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</TotalTime>
  <Words>61</Words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Муниципальное казенное образовательное учреждение  « Горковская специальная(коррекционная) общеобразовательная школа-интернат для обучающихся, воспитанников с ограниченными возможностями здоровья» Музыкальные танцы и песенки с движением</vt:lpstr>
      <vt:lpstr>Шел по крыше воробей. </vt:lpstr>
      <vt:lpstr>Игра "Ежики". </vt:lpstr>
      <vt:lpstr>Игра "Петьки-Васьки" </vt:lpstr>
      <vt:lpstr>Кричалка  «О алес бамбалес» </vt:lpstr>
      <vt:lpstr>Игра "Джон Браун Бой". </vt:lpstr>
      <vt:lpstr>Молодцы! До новых встреч!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Музыкальные танцы и песенки с движением</dc:title>
  <dc:creator>DELL</dc:creator>
  <cp:lastModifiedBy>DELL</cp:lastModifiedBy>
  <cp:revision>4</cp:revision>
  <dcterms:created xsi:type="dcterms:W3CDTF">2013-11-05T09:28:19Z</dcterms:created>
  <dcterms:modified xsi:type="dcterms:W3CDTF">2014-06-03T09:39:29Z</dcterms:modified>
</cp:coreProperties>
</file>