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6" r:id="rId5"/>
    <p:sldId id="265" r:id="rId6"/>
    <p:sldId id="280" r:id="rId7"/>
    <p:sldId id="281" r:id="rId8"/>
    <p:sldId id="283" r:id="rId9"/>
    <p:sldId id="284" r:id="rId10"/>
    <p:sldId id="282" r:id="rId11"/>
    <p:sldId id="279" r:id="rId12"/>
    <p:sldId id="264" r:id="rId13"/>
    <p:sldId id="272" r:id="rId14"/>
    <p:sldId id="304" r:id="rId15"/>
    <p:sldId id="286" r:id="rId16"/>
    <p:sldId id="307" r:id="rId17"/>
    <p:sldId id="305" r:id="rId18"/>
    <p:sldId id="342" r:id="rId19"/>
    <p:sldId id="308" r:id="rId20"/>
    <p:sldId id="306" r:id="rId21"/>
    <p:sldId id="314" r:id="rId22"/>
    <p:sldId id="313" r:id="rId23"/>
    <p:sldId id="310" r:id="rId24"/>
    <p:sldId id="312" r:id="rId25"/>
    <p:sldId id="315" r:id="rId26"/>
    <p:sldId id="317" r:id="rId27"/>
    <p:sldId id="319" r:id="rId28"/>
    <p:sldId id="328" r:id="rId29"/>
    <p:sldId id="329" r:id="rId30"/>
    <p:sldId id="323" r:id="rId31"/>
    <p:sldId id="330" r:id="rId32"/>
    <p:sldId id="322" r:id="rId33"/>
    <p:sldId id="318" r:id="rId34"/>
    <p:sldId id="316" r:id="rId35"/>
    <p:sldId id="338" r:id="rId36"/>
    <p:sldId id="334" r:id="rId37"/>
    <p:sldId id="335" r:id="rId38"/>
    <p:sldId id="341" r:id="rId39"/>
    <p:sldId id="273" r:id="rId40"/>
    <p:sldId id="287" r:id="rId41"/>
    <p:sldId id="274" r:id="rId42"/>
    <p:sldId id="336" r:id="rId43"/>
    <p:sldId id="270" r:id="rId44"/>
    <p:sldId id="337" r:id="rId45"/>
    <p:sldId id="343" r:id="rId46"/>
    <p:sldId id="34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D757"/>
    <a:srgbClr val="7FCEF1"/>
    <a:srgbClr val="0099FF"/>
    <a:srgbClr val="75B5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&amp;Ocy;&amp;bcy;&amp;ocy;&amp;icy; &amp;Rcy;&amp;acy;&amp;scy;&amp;scy;&amp;vcy;&amp;iecy;&amp;tcy;&amp;ycy; &amp;icy; &amp;zcy;&amp;acy;&amp;kcy;&amp;acy;&amp;tcy;&amp;ycy; &amp;Scy;&amp;ocy;&amp;lcy;&amp;ncy;&amp;tscy;&amp;iecy; &amp;Pcy;&amp;rcy;&amp;icy;&amp;rcy;&amp;ocy;&amp;dcy;&amp;acy; &amp;Fcy;&amp;ocy;&amp;tcy;&amp;ocy; 2854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57167"/>
            <a:ext cx="8501122" cy="292895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perspectiveContrastingRightFacing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«Каждый выбирает</a:t>
            </a:r>
          </a:p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 для себя…»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4071942"/>
            <a:ext cx="687880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Bookman Old Style" pitchFamily="18" charset="0"/>
              </a:rPr>
              <a:t>Л.Петрушевская «</a:t>
            </a:r>
            <a:r>
              <a:rPr lang="ru-RU" sz="4000" b="1" dirty="0" err="1" smtClean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Bookman Old Style" pitchFamily="18" charset="0"/>
              </a:rPr>
              <a:t>Глюк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Bookman Old Style" pitchFamily="18" charset="0"/>
              </a:rPr>
              <a:t>»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92D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5357826"/>
            <a:ext cx="571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(Урок внеклассного чтения)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9454" y="5929330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10 класс</a:t>
            </a:r>
            <a:endParaRPr lang="ru-RU" sz="24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1571612"/>
            <a:ext cx="8286808" cy="37856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Петрушевская – мрачный взрослый прозаик и драматург, но при этом один из самых светлых детских писателей. Ею написаны сценарии мультфильма «Ёжик в тумане», пьеса «Два окошка», «Чемодан чепухи». Писательница известна в мире. Она читает лекции по русской литературе в Гарвардском университете.  За её простенькими на первый взгляд маленькими рассказиками стоят глубокие и вечные проблемы.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5214950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Рассказ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Глюк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» - это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история из жизни девочки-подростка в жанре притчи.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Последний роман Петрушевской             “Номер один или в садах других возможностей” состоит из рассказов-притч. </a:t>
            </a:r>
            <a:endParaRPr lang="ru-RU" sz="1000" b="1" dirty="0" smtClean="0">
              <a:solidFill>
                <a:srgbClr val="0000FF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6006" y="1714488"/>
            <a:ext cx="243207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Притча 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3401327"/>
            <a:ext cx="5500726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небольшой рассказ нравоучительного характера часто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000760" y="2500306"/>
            <a:ext cx="341756" cy="857256"/>
          </a:xfrm>
          <a:prstGeom prst="downArrow">
            <a:avLst/>
          </a:prstGeom>
          <a:solidFill>
            <a:srgbClr val="7FCE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&amp;Ncy;&amp;ocy;&amp;mcy;&amp;iecy;&amp;rcy; &amp;Ocy;&amp;dcy;&amp;icy;&amp;ncy;, &amp;icy;&amp;lcy;&amp;icy; &amp;Vcy; &amp;scy;&amp;acy;&amp;dcy;&amp;acy;&amp;khcy; &amp;dcy;&amp;rcy;&amp;ucy;&amp;gcy;&amp;icy;&amp;khcy; &amp;vcy;&amp;ocy;&amp;zcy;&amp;mcy;&amp;ocy;&amp;zhcy;&amp;ncy;&amp;ocy;&amp;scy;&amp;tcy;&amp;iecy;&amp;jcy; - &amp;Lcy;&amp;yucy;&amp;dcy;&amp;mcy;&amp;icy;&amp;lcy;&amp;acy; &amp;Pcy;&amp;iecy;&amp;tcy;&amp;rcy;&amp;ucy;&amp;sh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2714644" cy="3827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«</a:t>
            </a:r>
            <a:r>
              <a:rPr lang="ru-RU" sz="2400" b="1" dirty="0" err="1" smtClean="0">
                <a:solidFill>
                  <a:srgbClr val="0000FF"/>
                </a:solidFill>
                <a:latin typeface="Bookman Old Style" pitchFamily="18" charset="0"/>
              </a:rPr>
              <a:t>Глюк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» был опубликован в ж/л «Октябрь»  2000 г. №3   вместе с другими её рассказами под общим заголовком «В садах других возможностей».  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29704" name="Picture 8" descr="&amp;Ocy;&amp;kcy;&amp;tcy;&amp;yacy;&amp;bcy;&amp;rcy;&amp;softcy; 9 (2012) - &amp;bcy;&amp;iecy;&amp;zcy; &amp;acy;&amp;vcy;&amp;tcy;&amp;ocy;&amp;r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290"/>
            <a:ext cx="2924177" cy="3905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2910" y="450057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В основе рассказа – один день из жизни обычной девочки Тани, но в повествовании присутствуют и сказочные фантастические элементы.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28662" y="1285860"/>
            <a:ext cx="70723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Кто является главной героиней рассказа?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 В рассказе нет её портретной характеристики, поэтому, основываясь на материалах рассказа, опишите внешность Тани.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4" descr="&amp;Bcy;&amp;lcy;&amp;ocy;&amp;gcy;.&amp;rcy;&amp;ucy; - dile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71438"/>
            <a:ext cx="4644956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28860" y="500042"/>
            <a:ext cx="4214842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i="1" cap="all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ndara" pitchFamily="34" charset="0"/>
                <a:cs typeface="Times New Roman" pitchFamily="18" charset="0"/>
              </a:rPr>
              <a:t>Экспозиция</a:t>
            </a:r>
            <a:endParaRPr lang="ru-RU" sz="44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85786" y="2214554"/>
            <a:ext cx="2214578" cy="1714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Таня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ow to Handle High-Conflict Custody Arrangements LegalZoom: Legal Inf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785794"/>
            <a:ext cx="7935722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28860" y="500042"/>
            <a:ext cx="4214842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i="1" cap="all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ndara" pitchFamily="34" charset="0"/>
                <a:cs typeface="Times New Roman" pitchFamily="18" charset="0"/>
              </a:rPr>
              <a:t>Экспозиция</a:t>
            </a:r>
            <a:endParaRPr lang="ru-RU" sz="44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158" y="1785926"/>
            <a:ext cx="2571768" cy="235745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Таня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14612" y="3500438"/>
            <a:ext cx="3143272" cy="27146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Родите-ли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&amp;CHcy;&amp;tcy;&amp;ocy; &amp;vcy;&amp;ycy; &amp;ocy;&amp;scy;&amp;tcy;&amp;acy;&amp;vcy;&amp;icy;&amp;tcy;&amp;iecy; &amp;pcy;&amp;ocy;&amp;scy;&amp;lcy;&amp;iecy; &amp;scy;&amp;iecy;&amp;bcy;&amp;yacy;? DetDom.inf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7929618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4 &amp;chcy;&amp;iecy;&amp;lcy;&amp;ocy;&amp;vcy;&amp;iecy;&amp;kcy;&amp;acy; &amp;ucy;&amp;mcy;&amp;iecy;&amp;rcy;&amp;lcy;&amp;icy; &amp;pcy;&amp;rcy;&amp;icy; &amp;dcy;&amp;acy;&amp;vcy;&amp;kcy;&amp;iecy; &amp;ncy;&amp;acy; &amp;dcy;&amp;icy;&amp;scy;&amp;kcy;&amp;ocy;&amp;tcy;&amp;iecy;&amp;kcy;&amp;iecy; &amp;vcy; &amp;Pcy;&amp;iecy;&amp;rcy;&amp;vcy;&amp;ocy;&amp;ucy;&amp;rcy;&amp;acy;&amp;lcy;&amp;softcy;&amp;scy;&amp;k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786346" cy="380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&amp;Tcy;&amp;acy;&amp;ncy;&amp;iecy;&amp;tscy; / PhotoXP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5476" y="3286124"/>
            <a:ext cx="5043377" cy="337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28860" y="500042"/>
            <a:ext cx="4214842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i="1" cap="all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ndara" pitchFamily="34" charset="0"/>
                <a:cs typeface="Times New Roman" pitchFamily="18" charset="0"/>
              </a:rPr>
              <a:t>Экспозиция</a:t>
            </a:r>
            <a:endParaRPr lang="ru-RU" sz="44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85786" y="1500174"/>
            <a:ext cx="3286148" cy="28575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Таня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14612" y="3500438"/>
            <a:ext cx="3500462" cy="30003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Родите-ли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0628" y="1500174"/>
            <a:ext cx="3286148" cy="28575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Друзья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1280x1024 &amp;gcy;&amp;acy;&amp;vcy;&amp;acy;&amp;jcy;&amp;icy;, &amp;ocy;&amp;kcy;&amp;iecy;&amp;acy;&amp;ncy;, hawaii, &amp;pcy;&amp;ocy;&amp;bcy;&amp;iecy;&amp;rcy;&amp;iecy;&amp;zhcy;&amp;softcy;&amp;iecy; &amp;kcy;&amp;acy;&amp;rcy;&amp;tcy;&amp;icy;&amp;ncy;&amp;kcy;&amp;icy; &amp;ncy;&amp;acy; &amp;rcy;&amp;acy;&amp;bcy;&amp;ocy;&amp;chcy;&amp;icy;&amp;jcy; &amp;scy;&amp;tcy;&amp;ocy;&amp;lcy; &amp;ocy;&amp;bcy;&amp;ocy;&amp;icy; &amp;fcy;&amp;ocy;&amp;tcy;&amp;ocy; &amp;scy;&amp;kcy;&amp;acy;&amp;chcy;&amp;acy;&amp;tcy;&amp;softcy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539" y="0"/>
            <a:ext cx="9148539" cy="68580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034" y="142852"/>
            <a:ext cx="164307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357166"/>
            <a:ext cx="6286544" cy="1200329"/>
          </a:xfrm>
          <a:prstGeom prst="rect">
            <a:avLst/>
          </a:prstGeom>
          <a:gradFill>
            <a:gsLst>
              <a:gs pos="43000">
                <a:schemeClr val="accent6">
                  <a:tint val="50000"/>
                  <a:satMod val="300000"/>
                  <a:alpha val="48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ввести в круг чтения учащихся произведение современной литературы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714488"/>
            <a:ext cx="8572560" cy="830997"/>
          </a:xfrm>
          <a:prstGeom prst="rect">
            <a:avLst/>
          </a:prstGeom>
          <a:gradFill>
            <a:gsLst>
              <a:gs pos="43000">
                <a:schemeClr val="accent6">
                  <a:tint val="50000"/>
                  <a:satMod val="300000"/>
                  <a:alpha val="48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Bookman Old Style" pitchFamily="18" charset="0"/>
              </a:rPr>
              <a:t>обучение вдумчивому чтению художественного произведения, пониманию замысла писателя</a:t>
            </a:r>
            <a:endParaRPr lang="ru-RU" sz="2400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2714620"/>
            <a:ext cx="6786578" cy="830997"/>
          </a:xfrm>
          <a:prstGeom prst="rect">
            <a:avLst/>
          </a:prstGeom>
          <a:gradFill>
            <a:gsLst>
              <a:gs pos="43000">
                <a:schemeClr val="accent6">
                  <a:tint val="50000"/>
                  <a:satMod val="300000"/>
                  <a:alpha val="48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раскрыть идейно-художественное своеобразие рассказа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657431"/>
            <a:ext cx="8358246" cy="1200329"/>
          </a:xfrm>
          <a:prstGeom prst="rect">
            <a:avLst/>
          </a:prstGeom>
          <a:gradFill>
            <a:gsLst>
              <a:gs pos="43000">
                <a:schemeClr val="accent6">
                  <a:tint val="50000"/>
                  <a:satMod val="300000"/>
                  <a:alpha val="48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формирование у учащихся нравственных качеств: доброты, ответственности за свои поступки, желания помочь другим людям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072074"/>
            <a:ext cx="8715436" cy="1569660"/>
          </a:xfrm>
          <a:prstGeom prst="rect">
            <a:avLst/>
          </a:prstGeom>
          <a:gradFill>
            <a:gsLst>
              <a:gs pos="43000">
                <a:schemeClr val="accent6">
                  <a:tint val="50000"/>
                  <a:satMod val="300000"/>
                  <a:alpha val="48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воспитывать непримиримое отношение к человеческим порокам, пропаганда здорового образа жизни, воспитание активной жизненной позиции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928926" y="2214554"/>
            <a:ext cx="3143272" cy="135732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Глюк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2643174" y="1643050"/>
            <a:ext cx="1000132" cy="57150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2143108" y="3286123"/>
            <a:ext cx="928694" cy="282063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714612" y="3786190"/>
            <a:ext cx="1358910" cy="128588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86380" y="3643314"/>
            <a:ext cx="1428760" cy="128588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72198" y="3071810"/>
            <a:ext cx="1285884" cy="158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715008" y="1500174"/>
            <a:ext cx="1428760" cy="71438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Блок-схема: альтернативный процесс 12"/>
          <p:cNvSpPr/>
          <p:nvPr/>
        </p:nvSpPr>
        <p:spPr>
          <a:xfrm rot="2184317">
            <a:off x="6449537" y="836170"/>
            <a:ext cx="2286016" cy="57888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болезнь 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 rot="20108261">
            <a:off x="-34828" y="1007145"/>
            <a:ext cx="4918636" cy="57888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сумасшедший человек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 rot="2000147">
            <a:off x="745607" y="5164160"/>
            <a:ext cx="3451187" cy="57888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привидение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7420628" y="2778680"/>
            <a:ext cx="1509090" cy="57888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бред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85720" y="3278746"/>
            <a:ext cx="1785950" cy="57888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жар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 rot="19397744">
            <a:off x="5257557" y="4940253"/>
            <a:ext cx="3477036" cy="57888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наркомания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928662" y="1714488"/>
            <a:ext cx="7572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Что же предлагает Тане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Глюк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Найдите в тексте, чего хочет Таня.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&amp;Ocy;&amp;bcy;&amp;ocy;&amp;icy; &amp;Rcy;&amp;acy;&amp;zcy;&amp;ncy;&amp;ocy;&amp;tscy;&amp;vcy;&amp;iecy;&amp;tcy;&amp;ncy;&amp;ycy;&amp;iecy; &amp;gcy;&amp;lcy;&amp;yucy;&amp;kcy;&amp;icy; - 1920x1440 &amp;kcy;&amp;acy;&amp;rcy;&amp;tcy;&amp;icy;&amp;ncy;&amp;kcy;&amp;icy; &amp;ncy;&amp;acy; &amp;rcy;&amp;acy;&amp;bcy;&amp;ocy;&amp;chcy;&amp;icy;&amp;jcy; &amp;scy;&amp;tcy;&amp;ocy;&amp;l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643050"/>
            <a:ext cx="4273871" cy="25643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5" name="Picture 9" descr="&amp;Gcy;&amp;lcy;&amp;yucy;&amp;kcy; :: &amp;Mcy;&amp;ocy;&amp;icy; &amp;fcy;&amp;ocy;&amp;tcy;&amp;ocy;&amp;gcy;&amp;rcy;&amp;acy;&amp;fcy;&amp;icy;&amp;icy; :: Lioki :: &amp;Gcy;&amp;acy;&amp;lcy;&amp;iecy;&amp;rcy;&amp;iecy;&amp;yacy; &amp;acy;&amp;lcy;&amp;softcy;&amp;bcy;&amp;ocy;&amp;mcy;&amp;ocy;&amp;vcy; &amp;fcy;&amp;ocy;&amp;tcy;&amp;ocy;&amp;gcy;&amp;rcy;&amp;acy;&amp;fcy;&amp;icy;&amp;jcy; Foto.ru, &amp;chcy;&amp;acy;&amp;scy;&amp;tcy;&amp;ncy;&amp;ycy;&amp;iecy; &amp;fcy;&amp;ocy;&amp;tcy;&amp;o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141982"/>
            <a:ext cx="4714908" cy="3123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857620" y="3906758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На молодёжном жаргоне </a:t>
            </a:r>
            <a:r>
              <a:rPr lang="ru-RU" sz="2400" b="1" dirty="0" err="1" smtClean="0">
                <a:solidFill>
                  <a:srgbClr val="0000FF"/>
                </a:solidFill>
                <a:latin typeface="Bookman Old Style" pitchFamily="18" charset="0"/>
              </a:rPr>
              <a:t>глюки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 – это галлюцинации.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Галлюцинация –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Bookman Old Style" pitchFamily="18" charset="0"/>
              </a:rPr>
              <a:t>обман чувств, ложное восприятие вследствие психического расстройства</a:t>
            </a:r>
            <a:endParaRPr lang="ru-RU" sz="2400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&amp;Scy;&amp;kcy;&amp;acy;&amp;chcy;&amp;acy;&amp;tcy;&amp;softcy; &amp;ocy;&amp;bcy;&amp;ocy;&amp;icy; &amp;pcy;&amp;acy;&amp;lcy;&amp;softcy;&amp;tcy;&amp;ocy;, &amp;shcy;&amp;lcy;&amp;yacy;&amp;pcy;&amp;acy;, &amp;pcy;&amp;icy;&amp;dcy;&amp;zhcy;&amp;acy;&amp;kcy;, &amp;kcy;&amp;ocy;&amp;scy;&amp;tcy;&amp;yucy;&amp;mcy;, &amp;Mcy;&amp;ucy;&amp;zhcy;&amp;chcy;&amp;icy;&amp;ncy;&amp;acy;, &amp;scy;&amp;icy;&amp;gcy;&amp;acy;&amp;rcy;&amp;iecy;&amp;tcy;&amp;acy;, &amp;dcy;&amp;ycy;&amp;mcy; - &amp;kcy;&amp;acy;&amp;rcy;&amp;tcy;&amp;icy;&amp;ncy;&amp;kcy;&amp;acy; #20561 c &amp;rcy;&amp;acy;&amp;zcy;&amp;rcy;&amp;iecy;&amp;shcy;&amp;iecy;&amp;ncy;&amp;icy;&amp;iecy;&amp;mcy; 2560x14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3429000"/>
            <a:ext cx="5722854" cy="32198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500042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Bookman Old Style" pitchFamily="18" charset="0"/>
              </a:rPr>
              <a:t>Каким вы себе  представляете </a:t>
            </a:r>
            <a:r>
              <a:rPr lang="ru-RU" sz="3200" b="1" dirty="0" err="1" smtClean="0">
                <a:solidFill>
                  <a:srgbClr val="006600"/>
                </a:solidFill>
                <a:latin typeface="Bookman Old Style" pitchFamily="18" charset="0"/>
              </a:rPr>
              <a:t>Глюка</a:t>
            </a:r>
            <a:r>
              <a:rPr lang="ru-RU" sz="3200" b="1" dirty="0" smtClean="0">
                <a:solidFill>
                  <a:srgbClr val="006600"/>
                </a:solidFill>
                <a:latin typeface="Bookman Old Style" pitchFamily="18" charset="0"/>
              </a:rPr>
              <a:t>? </a:t>
            </a:r>
            <a:endParaRPr lang="ru-RU" sz="3200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pic>
        <p:nvPicPr>
          <p:cNvPr id="5" name="Picture 2" descr="1280x1024 &amp;gcy;&amp;iecy;&amp;jcy;, &amp;pcy;&amp;icy;&amp;dcy;&amp;zhcy;&amp;acy;&amp;kcy;, &amp;dcy;&amp;zhcy;&amp;icy;&amp;ncy;&amp;scy;&amp;ycy;, &amp;kcy;&amp;rcy;&amp;iecy;&amp;scy;&amp;lcy;&amp;ocy;, &amp;pcy;&amp;acy;&amp;rcy;&amp;iecy;&amp;ncy;&amp;softcy; &amp;kcy;&amp;acy;&amp;rcy;&amp;tcy;&amp;icy;&amp;ncy;&amp;kcy;&amp;icy; &amp;ncy;&amp;acy; &amp;rcy;&amp;acy;&amp;bcy;&amp;ocy;&amp;chcy;&amp;icy;&amp;jcy; &amp;scy;&amp;tcy;&amp;ocy;&amp;lcy; &amp;ocy;&amp;bcy;&amp;ocy;&amp;icy; &amp;fcy;&amp;ocy;&amp;tcy;&amp;o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290"/>
            <a:ext cx="5286412" cy="3304008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4286256"/>
            <a:ext cx="74295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Сколько раз он приходит к Тане?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-Давайте зачитаем эти эпизоды из текста.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428596" y="3000372"/>
            <a:ext cx="8429684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последовательность, постепенность (обычно нарастающая)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расположении чего-либо, при переходе от одного к другому.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642918"/>
            <a:ext cx="364333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Градация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57686" y="1500174"/>
            <a:ext cx="357190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214290"/>
            <a:ext cx="6429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Желания отражают внутренний мир человека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272721"/>
            <a:ext cx="240001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духовные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272721"/>
            <a:ext cx="346921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материальные</a:t>
            </a:r>
            <a:endParaRPr lang="ru-RU" sz="32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357694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что-то для души, для совершенствования человека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4214818"/>
            <a:ext cx="3631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для удовлетворения самых простых потребностей – хорошая еда, деньги, одежда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286646" y="3642520"/>
            <a:ext cx="1285090" cy="7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6215868" y="3642520"/>
            <a:ext cx="1285090" cy="7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142976" y="1357298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Завязка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71472" y="3000373"/>
            <a:ext cx="79295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-Что является завязкой рассказа?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-Какое же желание загадала Таня?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-Где очутилась наша героиня?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 descr="&amp;Dcy;&amp;ocy;&amp;mcy;&amp;icy;&amp;kcy;&amp;icy; &amp;dcy;&amp;lcy;&amp;yacy; &amp;dcy;&amp;iecy;&amp;tcy;&amp;iecy;&amp;jcy;.. &amp;Pcy;&amp;acy;&amp;ncy;&amp;iecy;&amp;lcy;&amp;softcy; &amp;icy;&amp;dcy;&amp;ie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32846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8" descr="&amp;Scy;&amp;icy;&amp;rcy;&amp;iecy;&amp;ncy;&amp;iecy;&amp;vcy;&amp;acy;&amp;yacy; &amp;dcy;&amp;iecy;&amp;tcy;&amp;scy;&amp;kcy;&amp;acy;&amp;yacy; &amp;kcy;&amp;ocy;&amp;mcy;&amp;ncy;&amp;acy;&amp;tcy;&amp;acy;, &amp;dcy;&amp;icy;&amp;zcy;&amp;acy;&amp;jcy;&amp;ncy; &amp;icy;&amp;ncy;&amp;tcy;&amp;iecy;&amp;rcy;&amp;softcy;&amp;iecy;&amp;rcy;&amp;acy;, &amp;vcy; &amp;scy;&amp;icy;&amp;rcy;&amp;iecy;&amp;ncy;&amp;iecy;&amp;vcy;&amp;ocy;&amp;mcy; &amp;tscy;&amp;vcy;&amp;iecy;&amp;tcy;&amp;iecy; &amp;Vcy;&amp;scy;&amp;iecy; &amp;ocy; &amp;dcy;&amp;icy;&amp;zcy;&amp;acy;&amp;jcy;&amp;ncy;&amp;iecy; &amp;icy; &amp;rcy;&amp;iecy;&amp;mcy;&amp;ocy;&amp;ncy;&amp;tcy;&amp;iecy; &amp;dcy;&amp;ocy;&amp;m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71414"/>
            <a:ext cx="4714908" cy="3315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&amp;Ncy;&amp;ocy;&amp;mcy;&amp;iecy;&amp;rcy; &amp;vcy; &amp;scy;&amp;tcy;&amp;icy;&amp;lcy;&amp;iecy; &amp;Bcy;&amp;acy;&amp;rcy;&amp;bcy;&amp;icy; &amp;vcy; &amp;kcy;&amp;ocy;&amp;scy;&amp;tcy;&amp;acy;-&amp;rcy;&amp;icy;&amp;kcy;&amp;acy;&amp;ncy;&amp;scy;&amp;kcy;&amp;ocy;&amp;mcy; DoubleTree Hotel &amp;Kcy;&amp;acy;&amp;kcy; &amp;Bcy;&amp;acy;&amp;rcy;&amp;bcy;&amp;i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42852"/>
            <a:ext cx="3571900" cy="312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898" name="Picture 2" descr="&amp;Scy;&amp;ocy;&amp;vcy;&amp;rcy;&amp;iecy;&amp;mcy;&amp;iecy;&amp;ncy;&amp;ncy;&amp;ycy;&amp;jcy; &amp;dcy;&amp;ocy;&amp;mcy; The La Finca, &amp;Mcy;&amp;acy;&amp;dcy;&amp;rcy;&amp;icy;&amp;dcy; - &amp;Icy;&amp;ncy;&amp;tcy;&amp;iecy;&amp;rcy;&amp;ncy;&amp;iecy;&amp;tcy; &amp;zhcy;&amp;ucy;&amp;rcy;&amp;ncy;&amp;acy;&amp;lcy; Allwe…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95295" y="3286124"/>
            <a:ext cx="5177299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0" name="Picture 2" descr="&amp;Ocy;&amp;tcy; &amp;Acy; &amp;dcy;&amp;ocy; &amp;YAcy;: &amp;Gcy;&amp;ucy;&amp;bcy;&amp;iecy;&amp;rcy;&amp;ncy;&amp;acy;&amp;tcy;&amp;ocy;&amp;rcy;&amp;scy;&amp;kcy;&amp;acy;&amp;yacy; &amp;Acy;&amp;zcy;&amp;bcy;&amp;ucy;&amp;kcy;&amp;acy; &amp;ocy;&amp;tcy; &quot;&amp;Ucy;&amp;rcy;&amp;acy;&amp;lcy;&amp;Dcy;&amp;iecy;&amp;jcy;&amp;lcy;&amp;icy;.&amp;rcy;&amp;ucy;&quot; &amp;Icy;&amp;ncy;&amp;fcy;&amp;ocy;&amp;rcy;&amp;mcy;&amp;acy;&amp;tscy;&amp;icy;&amp;ocy;&amp;ncy;&amp;ncy;&amp;ocy;&amp;iecy; &amp;acy;&amp;gcy;&amp;iecy;&amp;ncy;&amp;tcy;&amp;scy;&amp;tcy;&amp;vcy;&amp;ocy; UralDaily.Ru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643314"/>
            <a:ext cx="392905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&amp;Dcy;&amp;ocy;&amp;lcy;&amp;zhcy;&amp;acy;&amp;ncy;&amp;scy;&amp;kcy;&amp;acy;&amp;yacy; &amp;ocy;&amp;tcy;&amp;dcy;&amp;ycy;&amp;khcy;, &amp;Dcy;&amp;ocy;&amp;lcy;&amp;zhcy;&amp;acy;&amp;ncy;&amp;scy;&amp;kcy;&amp;acy;&amp;yacy; &amp;pcy;&amp;lcy;&amp;yacy;&amp;zhcy;, &amp;Dcy;&amp;ocy;&amp;lcy;&amp;zhcy;&amp;acy;&amp;ncy;&amp;scy;&amp;kcy;&amp;acy;&amp;yacy; &amp;fcy;&amp;ocy;&amp;tcy;&amp;ocy;, &amp;Dcy;&amp;ocy;&amp;lcy;&amp;zhcy;&amp;acy;&amp;ncy;&amp;scy;&amp;kcy;&amp;acy;&amp;yacy; &amp;mcy;&amp;ocy;&amp;rcy;&amp;iecy;, &amp;ocy;&amp;tcy;&amp;dcy;&amp;ycy;&amp;khcy; &amp;Dcy;&amp;ocy;&amp;lcy;&amp;zhcy;&amp;acy;&amp;ncy;&amp;scy;&amp;kcy;&amp;acy;&amp;yacy;, &amp;gcy;&amp;ocy;&amp;scy;&amp;tcy;&amp;icy;&amp;ncy;&amp;icy;&amp;tscy;&amp;ycy; &amp;Dcy;&amp;ocy;&amp;lcy;&amp;zhcy;&amp;acy;&amp;ncy;&amp;scy;&amp;kcy;&amp;acy;&amp;y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381631" cy="403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138" name="Picture 2" descr="&amp;Acy;&amp;rcy;&amp;khcy;&amp;icy;&amp;pcy;&amp;ocy;-&amp;ocy;&amp;scy;&amp;icy;&amp;pcy;&amp;ocy;&amp;vcy;&amp;kcy;&amp;acy; &amp;Ocy;&amp;tcy;&amp;dcy;&amp;ycy;&amp;khcy; &amp;ncy;&amp;acy; &amp;chcy;&amp;iecy;&amp;rcy;&amp;ncy;&amp;ocy;&amp;mcy; &amp;mcy;&amp;ocy;&amp;rcy;&amp;iecy; &amp;scy;&amp;ncy;&amp;yacy;&amp;tcy;&amp;softcy; &amp;ZHcy;&amp;icy;&amp;lcy;&amp;softcy;&amp;iocy; &amp;tscy;&amp;iecy;&amp;ncy;&amp;ycy; 2014 &amp;Rcy;&amp;acy;&amp;zcy;&amp;dcy;&amp;iecy;&amp;lcy;&amp;ycy; &amp;Pcy;&amp;lcy;&amp;yacy;&amp;zhcy;&amp;icy; &amp;TScy;&amp;iecy;&amp;ncy;&amp;tcy;&amp;rcy;&amp;acy;&amp;lcy;&amp;softcy;&amp;ncy;&amp;ycy;&amp;jcy; &amp;pcy;&amp;lcy;&amp;yacy;&amp;zhcy; &amp;scy;.&amp;Acy;&amp;rcy;&amp;khcy;&amp;icy;&amp;pcy;&amp;ocy;-&amp;Ocy;&amp;scy;&amp;icy;&amp;pcy;&amp;ocy;&amp;vcy;&amp;kcy;&amp;a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3806441"/>
            <a:ext cx="4357685" cy="3051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@&amp;dcy;&amp;ncy;&amp;iecy;&amp;vcy;&amp;ncy;&amp;icy;&amp;kcy;&amp;icy; - &amp;ncy;&amp;icy;&amp;chcy;&amp;iecy;&amp;gcy;&amp;ocy; &amp;scy;&amp;tcy;&amp;rcy;&amp;acy;&amp;shcy;&amp;ncy;&amp;ocy;&amp;gcy;&amp;ocy;. &amp;lcy;&amp;iecy;&amp;tcy; &amp;chcy;&amp;iecy;&amp;rcy;&amp;iecy;&amp;zcy; &amp;tcy;&amp;rcy;&amp;icy;&amp;scy;&amp;tcy;&amp;acy; &amp;pcy;&amp;rcy;&amp;ocy;&amp;jcy;&amp;dcy;&amp;iecy;&amp;t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142852"/>
            <a:ext cx="3643306" cy="364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&amp;Lcy;&amp;ucy;&amp;kcy;&amp;icy;&amp;ncy;&amp;acy; - &amp;pcy;&amp;rcy;&amp;ocy;&amp;dcy;&amp;acy;&amp;zhcy;&amp;acy; &amp;kcy;&amp;acy;&amp;rcy;&amp;tcy;&amp;icy;&amp;ncy;&amp;ycy; &amp;Rcy;&amp;ocy;&amp;zcy;&amp;ocy;&amp;vcy;&amp;ycy;&amp;jcy; &amp;zcy;&amp;acy;&amp;kcy;&amp;acy;&amp;tcy; &amp;ncy;&amp;acy;&amp;dcy; &amp;mcy;&amp;ocy;&amp;rcy;&amp;iecy;&amp;mcy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684" cy="6858000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857488" y="428604"/>
            <a:ext cx="58579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Каждый выбирает для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Женщину, религию, дорогу.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Дьяволу служить или пророку.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Каждый выбирает для себя.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Каждый выбирает по себе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Слово для любви и для молитвы.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Шпагу для дуэли, меч для битвы.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Каждый выбирает по себе.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Каждый выбирает по себе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Щит и латы, посох и заплаты.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Каждый выбирает по себе.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Каждый выбирает для себя.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Выбираю тоже - как умею.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Ни к кому претензий не имею.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Каждый выбирает для себя.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&amp;Scy;&amp;kcy;&amp;acy;&amp;chcy;&amp;acy;&amp;tcy;&amp;softcy; &amp;icy;&amp;zcy;&amp;ocy;&amp;bcy;&amp;rcy;&amp;acy;&amp;zhcy;&amp;iecy;&amp;ncy;&amp;icy;&amp;iecy; #31774 - DesktopVenue - &amp;Ocy;&amp;bcy;&amp;ocy;&amp;icy; &amp;dcy;&amp;lcy;&amp;yacy; &amp;rcy;&amp;acy;&amp;bcy;&amp;ocy;&amp;chcy;&amp;iecy;&amp;gcy;&amp;ocy; &amp;scy;&amp;tcy;&amp;ocy;&amp;l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 descr="64757803_tumblr_l8wfo2TSXJ1qdurmqo1_500_large - &amp;Scy;&amp;mcy;&amp;ocy;&amp;tcy;&amp;rcy;&amp;iecy;&amp;tcy;&amp;softcy; &amp;ncy;&amp;acy; &amp;Mcy;&amp;iecy;&amp;tcy;&amp;acy; &amp;Fcy;&amp;ocy;&amp;tcy;&amp;ocy; &amp;ocy;&amp;ncy;&amp;lcy;&amp;acy;&amp;j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85728"/>
            <a:ext cx="473746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16" name="Picture 4" descr="&amp;Kcy;&amp;acy;&amp;kcy;&amp;icy;&amp;iecy; &amp;tcy;&amp;acy;&amp;mcy; &amp;rcy;&amp;acy;&amp;scy;&amp;scy;&amp;vcy;&amp;iecy;&amp;tcy;&amp;ycy;, &amp;kcy;&amp;acy;&amp;kcy;&amp;ocy;&amp;jcy; &amp;zcy;&amp;acy;&amp;kcy;&amp;acy;&amp;tcy;. - &amp;Gcy;&amp;lcy;&amp;ucy;&amp;bcy;&amp;ocy;&amp;kcy;&amp;ocy;&amp;iecy; &amp;Scy;&amp;icy;&amp;ncy;&amp;iecy;&amp;iecy; &amp;Mcy;&amp;ocy;&amp;rcy;&amp;ie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72863" y="3214686"/>
            <a:ext cx="467113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3929066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>
                <a:solidFill>
                  <a:srgbClr val="006600"/>
                </a:solidFill>
                <a:latin typeface="Bookman Old Style" pitchFamily="18" charset="0"/>
                <a:cs typeface="Times New Roman" pitchFamily="18" charset="0"/>
              </a:rPr>
              <a:t>Что с ней произошло?</a:t>
            </a:r>
            <a:r>
              <a:rPr lang="ru-RU" sz="2800" b="1" dirty="0" smtClean="0">
                <a:solidFill>
                  <a:srgbClr val="006600"/>
                </a:solidFill>
                <a:latin typeface="Bookman Old Style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>
                <a:solidFill>
                  <a:srgbClr val="006600"/>
                </a:solidFill>
                <a:latin typeface="Bookman Old Style" pitchFamily="18" charset="0"/>
              </a:rPr>
              <a:t>Какие-то изменения в её характере происходят?</a:t>
            </a:r>
            <a:endParaRPr lang="ru-RU" sz="2800" b="1" dirty="0" smtClean="0">
              <a:solidFill>
                <a:srgbClr val="00660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42844" y="1785926"/>
            <a:ext cx="564360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-Кто пришёл Тане на помощь?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-Почему он снова появился?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-Как изменился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Глюк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-Какое желание загадала Таня?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-Что ответил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Глюк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-Чего же она пожелала?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214290"/>
            <a:ext cx="5000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66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Развитие действия</a:t>
            </a:r>
            <a:endParaRPr lang="ru-RU" sz="1100" b="1" dirty="0" smtClean="0">
              <a:solidFill>
                <a:srgbClr val="006600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4" name="Picture 4" descr="&amp;Scy;&amp;kcy;&amp;acy;&amp;chcy;&amp;acy;&amp;tcy;&amp;softcy; &amp;zcy;&amp;lcy;&amp;ocy;&amp;jcy; &amp;vcy;&amp;ocy;&amp;lcy;&amp;shcy;&amp;iecy;&amp;bcy;&amp;ncy;&amp;icy;&amp;kcy; / &amp;Icy;&amp;zcy;&amp;ocy;&amp;bcy;&amp;rcy;&amp;acy;&amp;zhcy;&amp;iecy;&amp;ncy;&amp;icy;&amp;yacy; / &amp;Kcy;&amp;acy;&amp;chcy;&amp;acy;&amp;lcy;&amp;kcy;&amp;acy; / GameDev.ru - &amp;Rcy;&amp;acy;&amp;zcy;&amp;rcy;&amp;acy;&amp;bcy;&amp;ocy;&amp;tcy;&amp;kcy;&amp;acy; &amp;icy;&amp;gcy;&amp;r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5597" y="2571744"/>
            <a:ext cx="3386997" cy="359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&amp;Kcy;&amp;acy;&amp;tcy;&amp;acy;&amp;lcy;&amp;ocy;&amp;gcy; &amp;kcy;&amp;acy;&amp;rcy;&amp;tcy;&amp;icy;&amp;ncy;&amp;ocy;&amp;kcy; &amp;Pcy;&amp;rcy;&amp;icy;&amp;kcy;&amp;ocy;&amp;lcy;&amp;ycy; &amp;Zcy;&amp;acy;&amp;bcy;&amp;acy;&amp;vcy;&amp;ncy;&amp;ycy;&amp;iecy; &amp;fcy;&amp;ocy;&amp;tcy;&amp;ocy; &amp;Pcy;&amp;ocy;&amp;gcy;&amp;ucy;&amp;lcy;&amp;yacy;&amp;lcy;&amp;icy;... pricols prikoli pogulial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4290"/>
            <a:ext cx="5143536" cy="385765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286124"/>
            <a:ext cx="503637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928670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В какую игру играют ребята сначала?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Что такое саранча? 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8" name="Picture 2" descr="&amp;Pcy;&amp;rcy;&amp;icy;&amp;kcy;&amp;ocy;&amp;lcy;.&amp;rcy;&amp;ucy; - &amp;pcy;&amp;rcy;&amp;icy;&amp;kcy;&amp;ocy;&amp;lcy;&amp;ycy;, &amp;kcy;&amp;acy;&amp;rcy;&amp;tcy;&amp;icy;&amp;ncy;&amp;kcy;&amp;icy;, &amp;fcy;&amp;ocy;&amp;tcy;&amp;kcy;&amp;icy; &amp;icy; &amp;rcy;&amp;ocy;&amp;zcy;&amp;ycy;&amp;gcy;&amp;rcy;&amp;ycy;&amp;shcy;&amp;icy;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8031037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357290" y="1569660"/>
            <a:ext cx="2428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5" name="Picture 5" descr="&amp;Fcy;&amp;ocy;&amp;tcy;&amp;ocy;&amp;gcy;&amp;rcy;&amp;acy;&amp;fcy;&amp;icy;&amp;yacy; 6 - &amp;Acy;&amp;lcy;&amp;kcy;&amp;ocy;&amp;gcy;&amp;ocy;&amp;lcy;&amp;softcy;/&amp;scy;&amp;icy;&amp;gcy;&amp;acy;&amp;rcy;&amp;iecy;&amp;tcy;&amp;ycy;/&amp;ncy;&amp;acy;&amp;rcy;&amp;kcy;&amp;ocy;&amp;tcy;&amp;icy;&amp;kcy;&amp;icy; - &amp;Acy;&amp;lcy;&amp;kcy;&amp;ocy;&amp;gcy;&amp;ocy;&amp;lcy;&amp;softcy;/&amp;scy;&amp;icy;&amp;gcy;&amp;acy;&amp;rcy;&amp;iecy;&amp;tcy;&amp;ycy;/&amp;ncy;&amp;acy;&amp;rcy;&amp;kcy;&amp;ocy;&amp;tcy;&amp;icy;&amp;kcy;&amp;icy; - &amp;Kcy;&amp;acy;&amp;rcy;&amp;tcy;&amp;icy;&amp;ncy;&amp;kcy;&amp;icy; - &amp;Scy;&amp;kcy;&amp;acy;&amp;zcy;&amp;acy;&amp;chcy;&amp;ncy;&amp;ycy;&amp;jcy; &amp;mcy;&amp;icy;&amp;rcy; &amp;kcy;&amp;acy;&amp;rcy;&amp;tcy;&amp;icy;&amp;ncy;&amp;ocy;&amp;kcy;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19" y="214290"/>
            <a:ext cx="8643999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&amp;Kcy;&amp;lcy;&amp;acy;&amp;scy;&amp;scy;&amp;icy;&amp;chcy;&amp;iecy;&amp;scy;&amp;kcy;&amp;acy;&amp;yacy; &amp;dcy;&amp;iecy;&amp;mcy;&amp;ocy;&amp;ncy;&amp;ocy;&amp;lcy;&amp;ocy;&amp;gcy;&amp;icy;&amp;yacy;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71414"/>
            <a:ext cx="5143536" cy="6618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&amp;Ncy;&amp;acy;&amp;shcy;&amp;iecy; &amp;tcy;&amp;vcy;&amp;ocy;&amp;rcy;&amp;chcy;&amp;iecy;&amp;scy;&amp;tcy;&amp;vcy;&amp;o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736"/>
            <a:ext cx="5103664" cy="3429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08" name="Picture 4" descr="&amp;Pcy;&amp;iecy;&amp;rcy;&amp;mcy;&amp;scy;&amp;kcy;&amp;icy;&amp;iecy; &amp;Scy;&amp;Ocy;&amp;Scy;&amp;IEcy;&amp;Dcy;&amp;Icy; - ONLINE &amp;Tcy;&amp;rcy;&amp;acy;&amp;gcy;&amp;iecy;&amp;dcy;&amp;icy;&amp;yacy; &amp;vcy; &quot;&amp;KHcy;&amp;rcy;&amp;ocy;&amp;mcy;&amp;ocy;&amp;jcy; &amp;lcy;&amp;ocy;&amp;shcy;&amp;acy;&amp;dcy;&amp;icy;&quot;. &amp;Fcy;&amp;ocy;&amp;tcy;&amp;ocy;&amp;rcy;&amp;iecy;&amp;pcy;…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14290"/>
            <a:ext cx="4429156" cy="6402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WarNet.ws: &amp;Scy;&amp;acy;&amp;mcy;&amp;ocy;&amp;iecy; &amp;ecy;&amp;fcy;&amp;fcy;&amp;iecy;&amp;kcy;&amp;tcy;&amp;ncy;&amp;ocy;&amp;iecy; &amp;kcy;&amp;acy;&amp;zhcy;&amp;dcy;&amp;ycy;&amp;jcy; &amp;dcy;&amp;iecy;&amp;ncy;&amp;softcy;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8563166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357166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Кульминация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857364"/>
            <a:ext cx="50006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-Понимает ли Таня, что это она виновата в их гибели? 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-Почему она всё-таки решает всех спасти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7" name="Picture 4" descr="&amp;pcy;&amp;lcy;&amp;yacy;&amp;zhcy;, &amp;bcy;&amp;rcy;&amp;yucy;&amp;ncy;&amp;iecy;&amp;tcy;&amp;ycy;, &amp;ncy;&amp;acy;&amp;rcy;&amp;yacy;&amp;dcy;&amp;ncy;&amp;acy;&amp;yacy;, &amp;mcy;&amp;ocy;&amp;dcy;&amp;acy;, &amp;dcy;&amp;iecy;&amp;vcy;&amp;ucy;&amp;shcy;&amp;kcy;&amp;acy;, &amp;vcy;&amp;iecy;&amp;lcy;&amp;icy;&amp;kcy;&amp;ocy;&amp;lcy;&amp;iecy;&amp;pcy;&amp;ncy;&amp;ocy;, &amp;gcy;&amp;rcy;&amp;acy;&amp;ncy;&amp;zhcy;, &amp;pcy;&amp;rcy;&amp;icy;&amp;chcy;&amp;iecy;&amp;scy;&amp;kcy;&amp;acy;, &amp;khcy;&amp;icy;&amp;pcy;&amp;scy;&amp;tcy;&amp;iecy;&amp;rcy;, &amp;gcy;&amp;rcy;&amp;yacy;&amp;zcy;&amp;ncy;&amp;ycy;&amp;iecy; &amp;vcy;&amp;ocy;&amp;lcy;&amp;ocy;&amp;scy;&amp;ycy;, &amp;ocy;&amp;kcy;&amp;iecy;&amp;acy;&amp;ncy;, &amp;vcy; &amp;tcy;&amp;rcy;&amp;iecy;&amp;ncy;&amp;dcy;&amp;ie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90057" y="2143116"/>
            <a:ext cx="3375213" cy="4505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&amp;Pcy;&amp;iecy;&amp;tcy;&amp;rcy;&amp;ucy;&amp;shcy;&amp;iecy;&amp;vcy;&amp;scy;&amp;kcy;&amp;acy;&amp;yacy; &amp;Lcy;&amp;yucy;&amp;dcy;&amp;mcy;&amp;icy;&amp;lcy;&amp;acy; &amp;Scy;&amp;tcy;&amp;iecy;&amp;fcy;&amp;acy;&amp;ncy;&amp;ocy;&amp;vcy;&amp;n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14290"/>
            <a:ext cx="3357586" cy="396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57224" y="4786322"/>
            <a:ext cx="70009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Всмотритесь в портрет Людмилы Стефановны Петрушевской. Что можно сказать о ней по портрету?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42852"/>
            <a:ext cx="3143272" cy="3985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14480" y="285728"/>
            <a:ext cx="30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Развязка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1857364"/>
            <a:ext cx="49292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-Как же заканчивается рассказ?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-О чём автор хотела сказать нам?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Picture 2" descr="Bare female hand holding one white medicinal tablet in the palm of the hand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786190"/>
            <a:ext cx="364333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142908" y="470110"/>
            <a:ext cx="7000924" cy="181588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1.Что сделает Таня с таблеткой, которая лежит в косметичке?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2. Осуждаете вы или оправдываете Таню?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 rot="21214179">
            <a:off x="1725013" y="2059727"/>
            <a:ext cx="6267261" cy="181588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1.Какие проблемы поднимает автор в этом рассказе?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2. Какую проблему вы считаете самой важной?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 rot="20962558">
            <a:off x="3450301" y="3423813"/>
            <a:ext cx="7087282" cy="181588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1.Над какими вопросами заставляет задуматься автор?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2.Какие выводы сделаете вы для себя, прочитав этот рассказ?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44" y="285728"/>
            <a:ext cx="3786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Ничего не кончилось. Но все были живы.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1273" name="Picture 9" descr="&amp;CHcy;&amp;iecy;&amp;rcy;&amp;ncy;&amp;ycy;&amp;mcy; &amp;pcy;&amp;ocy; &amp;bcy;&amp;iecy;&amp;lcy;&amp;ocy;&amp;mcy;&amp;ucy;... - .&amp;dcy;&amp;iecy;&amp;tcy;&amp;scy;&amp;tcy;&amp;vcy;&amp;ocy; - &amp;ecy;&amp;tcy;&amp;ocy; &amp;tcy;&amp;ocy;, &amp;chcy;&amp;tcy;&amp;ocy; &amp;mcy;&amp;ycy; &amp;tcy;&amp;iecy;&amp;rcy;&amp;yacy;&amp;iecy;&amp;mcy; &amp;scy;&amp;ocy; &amp;vcy;&amp;rcy;&amp;iecy;&amp;mcy;&amp;iecy;&amp;ncy;&amp;iecy;&amp;mcy;, &amp;ncy;&amp;ocy; &amp;scy;&amp;ocy;&amp;khcy;&amp;rcy;&amp;acy;&amp;ncy;&amp;yacy;&amp;iecy;&amp;mcy; &amp;vcy; &amp;scy;&amp;iecy;&amp;bcy;&amp;iecy;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214686"/>
            <a:ext cx="5786478" cy="329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00036630 * &amp;Dcy;&amp;lcy;&amp;yacy; &amp;mcy;&amp;iecy;&amp;dcy;&amp;icy;&amp;tscy;&amp;icy;&amp;ncy;&amp;scy;&amp;kcy;&amp;ocy;&amp;gcy;&amp;ocy; &amp;ucy;&amp;chcy;&amp;rcy;&amp;iecy;&amp;zhcy;&amp;dcy;&amp;iecy;&amp;ncy;&amp;icy;&amp;yacy; * &amp;Fcy;&amp;ocy;&amp;tcy;&amp;ocy;&amp;tcy;&amp;iecy;&amp;mcy;&amp;acy;&amp;tcy;&amp;icy;&amp;kcy;&amp;icy; : &amp;kcy;&amp;ucy;&amp;pcy;&amp;icy;&amp;tcy;&amp;softcy; &amp;rcy;&amp;iecy;&amp;pcy;&amp;rcy;&amp;ocy;&amp;dcy;&amp;ucy;&amp;kcy;&amp;tscy;&amp;icy;&amp;yucy;, &amp;kcy;&amp;ucy;&amp;pcy;&amp;icy;&amp;tcy;&amp;softcy; &amp;pcy;&amp;ocy;&amp;scy;&amp;tcy;&amp;iecy;&amp;rcy;, &amp;bcy;&amp;acy;&amp;gcy;&amp;iecy;&amp;tcy;&amp;ncy;&amp;acy;&amp;yacy; &amp;mcy;&amp;acy;&amp;scy;&amp;tcy;&amp;iecy;&amp;rcy;&amp;scy;&amp;kcy;&amp;acy;&amp;yacy;, &amp;kcy;&amp;acy;&amp;rcy;&amp;tcy;&amp;icy;&amp;ncy;&amp;ycy; - www.p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71480"/>
            <a:ext cx="519550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&amp;Scy;&amp;chcy;&amp;acy;&amp;scy;&amp;tcy;&amp;softcy;&amp;iecy; &amp;rcy;&amp;acy;&amp;zcy;&amp;lcy;&amp;ucy;&amp;chcy;&amp;ncy;&amp;icy;&amp;tscy;&amp;ycy; &amp;icy;&amp;lcy;&amp;icy; &amp;vcy;&amp;ocy; &amp;chcy;&amp;tcy;&amp;ocy; &amp;icy;&amp;gcy;&amp;rcy;&amp;acy;&amp;yucy;&amp;tcy; &amp;vcy;&amp;zcy;&amp;rcy;&amp;ocy;&amp;scy;&amp;lcy;&amp;ycy;&amp;iecy; &amp;dcy;&amp;iecy;&amp;tcy;&amp;icy;?! &quot; &amp;Bcy;&amp;lcy;&amp;ocy;&amp;gcy; &quot; &amp;Fcy;&amp;ocy;&amp;ncy;&amp;tcy;&amp;acy;&amp;ncy;&amp;kcy;&amp;acy;.&amp;r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63087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20733236">
            <a:off x="46887" y="999931"/>
            <a:ext cx="56794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Обратиться за помощью к родителям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150317">
            <a:off x="5434694" y="4509764"/>
            <a:ext cx="364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Выкинуть таблетку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32257">
            <a:off x="316710" y="4902153"/>
            <a:ext cx="57179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Начать новую жизнь без наркотиков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91646">
            <a:off x="6017426" y="1534515"/>
            <a:ext cx="2534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Сменить друзей</a:t>
            </a:r>
            <a:endParaRPr lang="ru-RU" sz="2800" b="1" dirty="0" smtClean="0">
              <a:solidFill>
                <a:srgbClr val="0000FF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071810"/>
            <a:ext cx="5572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66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Нужно поставить перед собой цель</a:t>
            </a:r>
            <a:endParaRPr lang="ru-RU" sz="1100" b="1" dirty="0" smtClean="0">
              <a:solidFill>
                <a:srgbClr val="00660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1142984"/>
            <a:ext cx="8215370" cy="417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«Наркотики хороши, чтобы убежать от реальности, но реальность так богата, зачем от неё убегать?»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Джеральдина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Чаплин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1285860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FF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     Рассказ Людмилы Петрушевской заставляет не только увидеть нашу жизнь со стороны, взглянуть на себя, на своих одноклассников, оценить увиденное, заставляет задуматься над тем, что есть добро и что есть зло в нашем мире, каков духовный мир моего современника и есть ли у него выбор жизненного  пути.     </a:t>
            </a:r>
            <a:endParaRPr lang="ru-RU" sz="4000" b="1" dirty="0" smtClean="0">
              <a:solidFill>
                <a:srgbClr val="0000FF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857224" y="285728"/>
            <a:ext cx="7215238" cy="61445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нашей жизни, прекрасной и странной,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короткой, как росчерк пера,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Над дымящейся свежею раной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Призадуматься, право, пора.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Призадуматься и присмотреться,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Поразмыслить, покуда живой,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Что там кроется в сумерках сердца,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самой черной его кладовой.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Пусть твердят, что дела твои плохи,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Но пора научиться, пора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 вымаливать жалкие крохи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Милосердия, правды, добра.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Но пред ликом суровой эпохи,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Что по-своему тоже права,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выжуливать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жалкие крохи,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 творить, засучив рукава.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Людмила Стефановна Петрушевская родилась в Москве 26 мая 1938 года, в семье профессора МГУ. Прожила тяжелое военное полуголодное детство, скиталась по родственникам, жила в детдоме под Уфой. После войны вернулась в Москву, окончила факультет журналистики Московского университета.  Работала корреспондентом на радио, редактором справочного отдела телевидения. 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" name="Picture 7" descr="00x22512162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786190"/>
            <a:ext cx="3762401" cy="282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571480"/>
            <a:ext cx="5500726" cy="49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Литературным творчеством начала заниматься после 25 лет. Писала рассказы, сказки, сценарии мультфильмов, переводила с польского, сочиняла пьесы, которые разрешили ставить лишь спустя 16 лет. Первая книга вышла в 1988 году. Это талантливая писательница,  в 1991 году ей была присуждена Пушкинская премия.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3_1fefc1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28604"/>
            <a:ext cx="3378766" cy="364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785794"/>
            <a:ext cx="7429552" cy="5036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Персонажи Людмилы Петрушевской проживают трудную, подчас несчастливую жизнь. Её герои – рядом с нами, но мы стараемся не замечать их, чтобы не причинять себе лишнюю боль от вида чужих страданий. Она пишет о том, что происходит повседневно, ежечасно, пишет обнажено просто, зачастую безысходно страшно. За её простенькими на первый взгляд маленькими рассказиками стоят глубокие и вечные вещи. Её «житейские» рассказы – настоящие притчи. 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929058" y="1214422"/>
            <a:ext cx="478631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Мир Петрушевской – это действительно «изнаночный» мир, болезненный и угрюмый, не приукрашенный благородными чувствами и порывами души. Но сама писательница так не думает, герои её попадают в ситуации, когда не на кого положиться и надеяться не на что. А разве в жизни так не бывает?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28"/>
            <a:ext cx="2524261" cy="39957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itysmile.org/uploads/posts/2010-10/citysmile.ru_w1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214290"/>
            <a:ext cx="70009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Художественный мир Петрушевской, при всей его жестокости, гуманен, пронизан болью за неустроенность, убожество повседневности, за глухоту и взаимное непонимание, за «безъязыкость» улицы, за уродливые отношения, отчего прежде всего страдают дети.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429000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 вопрос, на чьей она стороне – мужчин или женщин – Петрушевская ответила: на стороне детей. Дети – единственное, для чего стоит жить, - лейтмотив большинства её произведений. Самая пронзительная боль писательницы – «детство без детства», изуродованное «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чернушным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бытом»,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неродившиеся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дети. 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0963" name="Picture 3" descr="&amp;scy;&amp;kcy;&amp;acy;&amp;zcy;&amp;kcy;&amp;acy; &amp;ocy; &amp;chcy;&amp;acy;&amp;scy;&amp;acy;&amp;khcy; - &amp;Scy;&amp;acy;&amp;mcy;&amp;ocy;&amp;iecy; &amp;icy;&amp;ncy;&amp;tcy;&amp;iecy;&amp;rcy;&amp;iecy;&amp;scy;&amp;ncy;&amp;ocy;&amp;iecy; &amp;vcy; &amp;bcy;&amp;lcy;&amp;ocy;&amp;gcy;&amp;acy;&amp;kh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9030" y="2714620"/>
            <a:ext cx="2902136" cy="3900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1109</Words>
  <PresentationFormat>Экран (4:3)</PresentationFormat>
  <Paragraphs>126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94</cp:revision>
  <dcterms:created xsi:type="dcterms:W3CDTF">2015-03-16T18:57:28Z</dcterms:created>
  <dcterms:modified xsi:type="dcterms:W3CDTF">2015-03-26T21:55:48Z</dcterms:modified>
</cp:coreProperties>
</file>