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667" y="3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5C67D-CA0D-4845-BD6F-14028978119B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CACE0-8002-49DA-8D01-B137221EE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научить ребенка описательному рассказыванию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Каждый ребенок должен научиться содержательно, грамматически правильно, связно и последовательно излагать свои мысли. В то же время речь детей должна быть живой, непосредственной, выразительной.</a:t>
            </a:r>
          </a:p>
          <a:p>
            <a:r>
              <a:rPr lang="ru-RU" dirty="0" smtClean="0"/>
              <a:t>Связная речь неотделима от мира мыслей: связность речи – это связность мыслей. В связной речи отражается логика мышления ребенка, его умение осмысливать воспринимаемое и выразить его в правильной, четкой, логической речи. По тому, как ребенок умеет строить свое высказывание, можно судить об уровне его речевого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b="1" dirty="0" smtClean="0"/>
              <a:t>«Исправь художника»</a:t>
            </a:r>
            <a:endParaRPr lang="ru-RU" dirty="0" smtClean="0"/>
          </a:p>
          <a:p>
            <a:r>
              <a:rPr lang="ru-RU" i="1" dirty="0" smtClean="0"/>
              <a:t>Цель:</a:t>
            </a:r>
            <a:r>
              <a:rPr lang="ru-RU" dirty="0" smtClean="0"/>
              <a:t> учить детей видеть несоответствие изображенных художником признаков знакомых объектов и назвать их.</a:t>
            </a:r>
          </a:p>
          <a:p>
            <a:r>
              <a:rPr lang="ru-RU" b="1" dirty="0" smtClean="0"/>
              <a:t> 	</a:t>
            </a:r>
            <a:endParaRPr lang="ru-RU" dirty="0" smtClean="0"/>
          </a:p>
          <a:p>
            <a:r>
              <a:rPr lang="ru-RU" b="1" dirty="0" smtClean="0"/>
              <a:t>«Что напутал Буратино»</a:t>
            </a:r>
            <a:endParaRPr lang="ru-RU" dirty="0" smtClean="0"/>
          </a:p>
          <a:p>
            <a:r>
              <a:rPr lang="ru-RU" i="1" dirty="0" smtClean="0"/>
              <a:t>Цель:</a:t>
            </a:r>
            <a:r>
              <a:rPr lang="ru-RU" dirty="0" smtClean="0"/>
              <a:t> учить находить ошибки в описании и исправлять их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«Кто больше увидит и назовет»</a:t>
            </a:r>
            <a:endParaRPr lang="ru-RU" dirty="0" smtClean="0"/>
          </a:p>
          <a:p>
            <a:r>
              <a:rPr lang="ru-RU" i="1" dirty="0" smtClean="0"/>
              <a:t>Цель:</a:t>
            </a:r>
            <a:r>
              <a:rPr lang="ru-RU" dirty="0" smtClean="0"/>
              <a:t> учить выделять и обозначать словом части предмета, его внешние признаки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описания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i="1" dirty="0" err="1" smtClean="0"/>
              <a:t>Пофразное</a:t>
            </a:r>
            <a:r>
              <a:rPr lang="ru-RU" b="1" i="1" dirty="0" smtClean="0"/>
              <a:t> параллельное описание</a:t>
            </a:r>
            <a:r>
              <a:rPr lang="ru-RU" dirty="0" smtClean="0"/>
              <a:t>. Воспитатель задает содержание, говорит фразу об одном объекте, а ребенок о другом. Для сравнения сначала брались очень похожие предметы: куклы в различной одежде, зайцы, разные по окраске, с разными предметами в лапах; затем совсем разные: медведь и заяц, белка и лиса, яблоко и помидор.</a:t>
            </a:r>
          </a:p>
          <a:p>
            <a:r>
              <a:rPr lang="ru-RU" dirty="0" smtClean="0"/>
              <a:t> </a:t>
            </a:r>
            <a:r>
              <a:rPr lang="ru-RU" b="1" i="1" dirty="0" smtClean="0"/>
              <a:t>Сопряженное описание</a:t>
            </a:r>
            <a:r>
              <a:rPr lang="ru-RU" dirty="0" smtClean="0"/>
              <a:t>. Воспитатель начинает фразу, а ребенок ее заканчивает. Это … заяц. У зайчика….Зайка любит … Он живет …</a:t>
            </a:r>
          </a:p>
          <a:p>
            <a:r>
              <a:rPr lang="ru-RU" i="1" dirty="0" smtClean="0"/>
              <a:t> </a:t>
            </a:r>
            <a:r>
              <a:rPr lang="ru-RU" b="1" i="1" dirty="0" smtClean="0"/>
              <a:t>Коллективное описание несколькими детьми.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занятиях по обучению описательному рассказыванию в качестве методических приемов обучения используем вопросы и указания, образец, совместное рассказывание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Люди с древних времён старались изобретать приёмы, помогающие запоминать нужную информацию, передавая их из поколения в поколения под общим названием «мнемотехника» </a:t>
            </a:r>
            <a:r>
              <a:rPr lang="ru-RU" dirty="0" smtClean="0"/>
              <a:t>(от греческого слова «</a:t>
            </a:r>
            <a:r>
              <a:rPr lang="ru-RU" dirty="0" err="1" smtClean="0"/>
              <a:t>мнемо</a:t>
            </a:r>
            <a:r>
              <a:rPr lang="ru-RU" dirty="0" smtClean="0"/>
              <a:t>»- память).  </a:t>
            </a:r>
          </a:p>
          <a:p>
            <a:r>
              <a:rPr lang="ru-RU" dirty="0" smtClean="0"/>
              <a:t>  Использование приема мнемотехники является   наиболее эффективным средством по обучению   связной речи детей.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Мнемотехника </a:t>
            </a:r>
            <a:r>
              <a:rPr lang="ru-RU" dirty="0" smtClean="0"/>
              <a:t>– это система методов и приемов, облегчающих запоминание, увеличивающих объём памяти путём образования дополнительных ассоциаций   об окружающем мире, эффективное запоминание структуры рассказа, сохранение и воспроизведение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СОСТАВЛЕНИЕ </a:t>
            </a:r>
            <a:r>
              <a:rPr lang="ru-RU" b="1" dirty="0" smtClean="0"/>
              <a:t>ГРАФИЧЕСКОГО ПЛАНА РАССКАЗА НА ТЕМУ «ОСЕНЬ»</a:t>
            </a:r>
            <a:br>
              <a:rPr lang="ru-RU" b="1" dirty="0" smtClean="0"/>
            </a:br>
            <a:r>
              <a:rPr lang="ru-RU" b="1" dirty="0" smtClean="0"/>
              <a:t>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r="3038"/>
          <a:stretch>
            <a:fillRect/>
          </a:stretch>
        </p:blipFill>
        <p:spPr bwMode="auto">
          <a:xfrm>
            <a:off x="2428860" y="2928934"/>
            <a:ext cx="3929090" cy="288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800" dirty="0" smtClean="0"/>
              <a:t>Солнце. (Солнце светит.)</a:t>
            </a:r>
          </a:p>
          <a:p>
            <a:r>
              <a:rPr lang="ru-RU" sz="1800" dirty="0" smtClean="0"/>
              <a:t>Дождь. (Часто идут дожди.)</a:t>
            </a:r>
          </a:p>
          <a:p>
            <a:r>
              <a:rPr lang="ru-RU" sz="1800" dirty="0" smtClean="0"/>
              <a:t>Листья. (Листья на деревьях меняют цвет.)</a:t>
            </a:r>
          </a:p>
          <a:p>
            <a:r>
              <a:rPr lang="ru-RU" sz="1800" dirty="0" smtClean="0"/>
              <a:t>Ежик. (Животные готовятся к зиме.)</a:t>
            </a:r>
          </a:p>
          <a:p>
            <a:r>
              <a:rPr lang="ru-RU" sz="1800" dirty="0" smtClean="0"/>
              <a:t>Птицы. (Птицы улетают в теплые края.)</a:t>
            </a:r>
          </a:p>
          <a:p>
            <a:r>
              <a:rPr lang="ru-RU" sz="1800" dirty="0" smtClean="0"/>
              <a:t>Морковь, яблоко. (Люди собирают урожай овощей и фруктов.)</a:t>
            </a:r>
          </a:p>
          <a:p>
            <a:r>
              <a:rPr lang="ru-RU" sz="1800" b="1" dirty="0" smtClean="0"/>
              <a:t> </a:t>
            </a:r>
            <a:endParaRPr lang="ru-RU" sz="1800" dirty="0" smtClean="0"/>
          </a:p>
          <a:p>
            <a:r>
              <a:rPr lang="ru-RU" sz="1800" b="1" dirty="0" smtClean="0"/>
              <a:t>ОСЕНЬ</a:t>
            </a:r>
            <a:endParaRPr lang="ru-RU" sz="1800" dirty="0" smtClean="0"/>
          </a:p>
          <a:p>
            <a:r>
              <a:rPr lang="ru-RU" sz="1800" dirty="0" smtClean="0"/>
              <a:t>(Примерный рассказ по таблице)</a:t>
            </a:r>
          </a:p>
          <a:p>
            <a:r>
              <a:rPr lang="ru-RU" sz="1800" dirty="0" smtClean="0"/>
              <a:t>Наступила осень. Солнышко светит ярко, но слабо согревает землю. Становится холодно. Часто идут дожди. Листья на деревьях меняют свой цвет на желтый, красный, оранжевый и багряный, поэтому осень и называют «золотой».</a:t>
            </a:r>
          </a:p>
          <a:p>
            <a:r>
              <a:rPr lang="ru-RU" sz="1800" dirty="0" smtClean="0"/>
              <a:t>Животные готовятся к зиме: некоторые, как ежи и медведи, впадают в спячку. А другие, как белки и мышки, запасают на зиму корм. Все животные осенью линяют—меняют летний мех на теплый зимний.</a:t>
            </a:r>
          </a:p>
          <a:p>
            <a:r>
              <a:rPr lang="ru-RU" sz="1800" dirty="0" smtClean="0"/>
              <a:t>Птицы собираются в стаи и улетают в теплые края.</a:t>
            </a:r>
          </a:p>
          <a:p>
            <a:r>
              <a:rPr lang="ru-RU" sz="1800" dirty="0" smtClean="0"/>
              <a:t>Люди на полях и в садах собирают урожай овощей и фруктов.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СТАВЛЕНИЕ </a:t>
            </a:r>
            <a:r>
              <a:rPr lang="ru-RU" b="1" dirty="0" smtClean="0"/>
              <a:t>ГРАФИЧЕСКОГО ПЛАНА РАССКАЗА НА ТЕМУ «ДАРЫ ЛЕСА»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357430"/>
            <a:ext cx="4124960" cy="319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ОСТАВЛЕНИЕ </a:t>
            </a:r>
            <a:r>
              <a:rPr lang="ru-RU" b="1" dirty="0" smtClean="0"/>
              <a:t>ГРАФИЧЕСКОГО ПЛАНА РАССКАЗА НА ТЕМУ «ПЕРЕЛЕТНЫЕ ПТИЦЫ»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88876"/>
            <a:ext cx="4761248" cy="426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Цвет. (Цвет оперенья птицы.)</a:t>
            </a:r>
          </a:p>
          <a:p>
            <a:r>
              <a:rPr lang="ru-RU" sz="1800" dirty="0" smtClean="0"/>
              <a:t>Части тела. (Назови части ее тела.)</a:t>
            </a:r>
          </a:p>
          <a:p>
            <a:r>
              <a:rPr lang="ru-RU" sz="1800" dirty="0" smtClean="0"/>
              <a:t>Гнездо. (Назови ее птенцов.)</a:t>
            </a:r>
          </a:p>
          <a:p>
            <a:r>
              <a:rPr lang="ru-RU" sz="1800" dirty="0" smtClean="0"/>
              <a:t>Осень. (Когда птицы улетают в теплые края?)</a:t>
            </a:r>
          </a:p>
          <a:p>
            <a:r>
              <a:rPr lang="ru-RU" sz="1800" dirty="0" smtClean="0"/>
              <a:t>Насекомые. (Чем птицы питаются?)</a:t>
            </a:r>
          </a:p>
          <a:p>
            <a:r>
              <a:rPr lang="ru-RU" sz="1800" dirty="0" smtClean="0"/>
              <a:t>Человек. (Какую пользу приносят птицы человеку?)</a:t>
            </a:r>
          </a:p>
          <a:p>
            <a:r>
              <a:rPr lang="ru-RU" sz="1800" b="1" dirty="0" smtClean="0"/>
              <a:t> </a:t>
            </a:r>
            <a:endParaRPr lang="ru-RU" sz="1800" dirty="0" smtClean="0"/>
          </a:p>
          <a:p>
            <a:r>
              <a:rPr lang="ru-RU" sz="1800" b="1" dirty="0" smtClean="0"/>
              <a:t>ГРАЧ</a:t>
            </a:r>
            <a:endParaRPr lang="ru-RU" sz="1800" dirty="0" smtClean="0"/>
          </a:p>
          <a:p>
            <a:r>
              <a:rPr lang="ru-RU" sz="1800" dirty="0" smtClean="0"/>
              <a:t>(Примерный рассказ по таблице)</a:t>
            </a:r>
          </a:p>
          <a:p>
            <a:r>
              <a:rPr lang="ru-RU" sz="1800" dirty="0" smtClean="0"/>
              <a:t>Грач — птица черного цвета с белым клювом. У грача есть голова, туловище, крылья, хвост, лапы. Все тело птицы покрыто перьями. Весной грачи прилетают из теплых стран, строят гнезда и выводят птенцов — грачат. Грачи питаются насекомыми, червями и семенами растений. Осенью, когда становится холодно, грачи собираются в стаи и улетают в жаркие страны до следующей весны. Грачи помогают человеку — они уничтожают насекомых и гусениц — вредителей полей и огородов.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Сложность овладения описательной речью связана с тем, что для его создания и понимания недостаточно накопленного сенсорного опыта ребенка, а необходима активная интеллектуальная работа, направленная на выделение не только видимых свойств и признаков предмета, но и тех его качеств, которые не представлены в явном виде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СОСТАВЛЕНИЕ ГРАФИЧЕСКОГО ПЛАНА РАССКАЗА НА ТЕМУ «СЕМЬЯ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5126380" cy="33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Ребенок. (Твое имя.)</a:t>
            </a:r>
          </a:p>
          <a:p>
            <a:r>
              <a:rPr lang="ru-RU" sz="1800" dirty="0" smtClean="0"/>
              <a:t>Три человечка. (Имена родителей и членов семьи.)</a:t>
            </a:r>
          </a:p>
          <a:p>
            <a:r>
              <a:rPr lang="ru-RU" sz="1800" dirty="0" smtClean="0"/>
              <a:t>Молоток. (Профессия папы.)</a:t>
            </a:r>
          </a:p>
          <a:p>
            <a:r>
              <a:rPr lang="ru-RU" sz="1800" dirty="0" smtClean="0"/>
              <a:t>Фартук. (Профессия мамы.)</a:t>
            </a:r>
          </a:p>
          <a:p>
            <a:r>
              <a:rPr lang="ru-RU" sz="1800" dirty="0" smtClean="0"/>
              <a:t>Клубок ниток. (Бабушка и дедушка.)</a:t>
            </a:r>
          </a:p>
          <a:p>
            <a:r>
              <a:rPr lang="ru-RU" sz="1800" dirty="0" smtClean="0"/>
              <a:t>Рука. (Кто помогает тебе?)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b="1" dirty="0" smtClean="0"/>
              <a:t>МОЯ СЕМЬЯ</a:t>
            </a:r>
            <a:endParaRPr lang="ru-RU" sz="1800" dirty="0" smtClean="0"/>
          </a:p>
          <a:p>
            <a:r>
              <a:rPr lang="ru-RU" sz="1800" dirty="0" smtClean="0"/>
              <a:t>(Примерный рассказ по таблице)</a:t>
            </a:r>
          </a:p>
          <a:p>
            <a:r>
              <a:rPr lang="ru-RU" sz="1800" dirty="0" smtClean="0"/>
              <a:t>Меня зовут Света. Моя мама — Мария Викторовна, а папа — Владимир Васильевич. У меня есть младшая сестренка Татьяна. Мама и папа у меня инженеры, они работают на заводе — делают автомобили.</a:t>
            </a:r>
          </a:p>
          <a:p>
            <a:r>
              <a:rPr lang="ru-RU" sz="1800" dirty="0" smtClean="0"/>
              <a:t>Моя бабушка Зинаида Ивановна умеет печь вкусные пироги и плести ажурные салфетки. Дедушка Виктор Григорьевич разводит на своей пасеке пчел. Дедушка и бабушка проводят со мной много времени и помогают выполнять домашние задания.</a:t>
            </a:r>
          </a:p>
          <a:p>
            <a:r>
              <a:rPr lang="ru-RU" sz="1800" dirty="0" smtClean="0"/>
              <a:t>Я очень люблю мою семью.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СОСТАВЛЕНИЕ ГРАФИЧЕСКОГО ПЛАНА РАССКАЗА НА ТЕМУ «КОМНАТНЫЕ </a:t>
            </a:r>
            <a:r>
              <a:rPr lang="ru-RU" sz="3600" b="1" dirty="0" smtClean="0"/>
              <a:t>РАСТЕНИЯ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85992"/>
            <a:ext cx="4714908" cy="321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Знак вопроса. (Название растения.)</a:t>
            </a:r>
          </a:p>
          <a:p>
            <a:r>
              <a:rPr lang="ru-RU" dirty="0" smtClean="0"/>
              <a:t>Цвет. (Какого оно цвета?)</a:t>
            </a:r>
          </a:p>
          <a:p>
            <a:r>
              <a:rPr lang="ru-RU" dirty="0" smtClean="0"/>
              <a:t>Части. (Назови его части.)</a:t>
            </a:r>
          </a:p>
          <a:p>
            <a:r>
              <a:rPr lang="ru-RU" dirty="0" smtClean="0"/>
              <a:t>Солнце, лейка. (Необходимость света и воды.)</a:t>
            </a:r>
          </a:p>
          <a:p>
            <a:r>
              <a:rPr lang="ru-RU" dirty="0" smtClean="0"/>
              <a:t>Горшок, лопатка. (Необходимость рыхления почвы.)</a:t>
            </a:r>
          </a:p>
          <a:p>
            <a:r>
              <a:rPr lang="ru-RU" dirty="0" smtClean="0"/>
              <a:t>Дом. (Какие растения есть у тебя дома?)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ФИАЛКА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Я расскажу о замечательном растении — фиалке. Листочки у фиалки темно-зеленые и покрыты ворсинками. Цветы у фиалки бывают самые разные: белые, </a:t>
            </a:r>
            <a:r>
              <a:rPr lang="ru-RU" dirty="0" err="1" smtClean="0"/>
              <a:t>голубые</a:t>
            </a:r>
            <a:r>
              <a:rPr lang="ru-RU" dirty="0" smtClean="0"/>
              <a:t>, </a:t>
            </a:r>
            <a:r>
              <a:rPr lang="ru-RU" dirty="0" err="1" smtClean="0"/>
              <a:t>розовые</a:t>
            </a:r>
            <a:r>
              <a:rPr lang="ru-RU" dirty="0" smtClean="0"/>
              <a:t>, фиолетовые и даже светло-зеленые. У растения есть листья, стебель, корень, цветы.</a:t>
            </a:r>
          </a:p>
          <a:p>
            <a:r>
              <a:rPr lang="ru-RU" dirty="0" smtClean="0"/>
              <a:t>Это тенелюбивое растение, его необходимо часто поливать, рыхлить почву в цветочном горшке. У нас дома много разных комнатных растений: сингония, юкка, драцена, пальма и несколько кактусов.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СОСТАВЛЕНИЕ ГРАФИЧЕСКОГО ПЛАНА РАССКАЗА НА ТЕМУ «МЕБЕЛЬ»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285992"/>
            <a:ext cx="43577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Цвет. (Цвет мебели.)</a:t>
            </a:r>
          </a:p>
          <a:p>
            <a:r>
              <a:rPr lang="ru-RU" dirty="0" smtClean="0"/>
              <a:t>Детали. (Ее части.)</a:t>
            </a:r>
          </a:p>
          <a:p>
            <a:r>
              <a:rPr lang="ru-RU" dirty="0" smtClean="0"/>
              <a:t>Контур, знак вопроса. (Из какого материала она сделана?)</a:t>
            </a:r>
          </a:p>
          <a:p>
            <a:r>
              <a:rPr lang="ru-RU" dirty="0" smtClean="0"/>
              <a:t>Стул, стульчик. (Какого размера мебель?)</a:t>
            </a:r>
          </a:p>
          <a:p>
            <a:r>
              <a:rPr lang="ru-RU" dirty="0" smtClean="0"/>
              <a:t>Дом. (Где она стоит?)</a:t>
            </a:r>
          </a:p>
          <a:p>
            <a:r>
              <a:rPr lang="ru-RU" dirty="0" smtClean="0"/>
              <a:t>Человек, кровать. (Зачем эта мебель человеку?)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ПИСЬМЕННЫЙ СТОЛ</a:t>
            </a:r>
            <a:endParaRPr lang="ru-RU" dirty="0" smtClean="0"/>
          </a:p>
          <a:p>
            <a:r>
              <a:rPr lang="ru-RU" dirty="0" smtClean="0"/>
              <a:t>(Примерный рассказ по таблице.)</a:t>
            </a:r>
          </a:p>
          <a:p>
            <a:r>
              <a:rPr lang="ru-RU" dirty="0" smtClean="0"/>
              <a:t>У меня есть письменный стол. Он светло-коричневого цвета. Стол — на ножках, у него — три выдвигающихся ящика. Этот стол сделан из дуба.</a:t>
            </a:r>
          </a:p>
          <a:p>
            <a:r>
              <a:rPr lang="ru-RU" dirty="0" smtClean="0"/>
              <a:t>Мой письменный стол большой, на нем помещаются все мои книги и краски. Он находится в детской комнате. За ним мне удобно писать, заниматься и рисовать.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СОСТАВЛЕНИЕ ГРАФИЧЕСКОГО ПЛАНА РАССКАЗА НА ТЕМУ «ПОСУДА»</a:t>
            </a: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4429156" cy="27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Цвет. (Какого цвета посуда?)</a:t>
            </a:r>
          </a:p>
          <a:p>
            <a:r>
              <a:rPr lang="ru-RU" dirty="0" smtClean="0"/>
              <a:t>Детали. (Назови детали.)</a:t>
            </a:r>
          </a:p>
          <a:p>
            <a:r>
              <a:rPr lang="ru-RU" dirty="0" smtClean="0"/>
              <a:t>Контур со знаком вопроса. (Из какого материала она сделана?)</a:t>
            </a:r>
          </a:p>
          <a:p>
            <a:r>
              <a:rPr lang="ru-RU" dirty="0" smtClean="0"/>
              <a:t>Часы. (Для чего посуда служит?)</a:t>
            </a:r>
          </a:p>
          <a:p>
            <a:r>
              <a:rPr lang="ru-RU" dirty="0" smtClean="0"/>
              <a:t>Хлеб, конфета. (Столовая или чайная посуда?)</a:t>
            </a:r>
          </a:p>
          <a:p>
            <a:r>
              <a:rPr lang="ru-RU" dirty="0" smtClean="0"/>
              <a:t>Рука. (Что можно делать с посудой?)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КАСТРЮЛЯ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Я расскажу о кастрюле.</a:t>
            </a:r>
          </a:p>
          <a:p>
            <a:r>
              <a:rPr lang="ru-RU" dirty="0" smtClean="0"/>
              <a:t>Кастрюля синего цвета. У нее есть дно, стенки, крышка, ручки. Она эмалированная. Мама берет кастрюлю, чтобы сварить в ней суп нам на обед.</a:t>
            </a:r>
          </a:p>
          <a:p>
            <a:r>
              <a:rPr lang="ru-RU" dirty="0" smtClean="0"/>
              <a:t>Кастрюля — это кухонная посуда. Посуду можно чистить, мыть, в ней можно готовить пищу. А если посуда стеклянная, то ее можно разбить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СОСТАВЛЕНИЕ ГРАФИЧЕСКОГО ПЛАНА РАССКАЗА НА ТЕМУ «ОДЕЖДА»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643050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Цвет. (Какого цвета одежда?)</a:t>
            </a:r>
          </a:p>
          <a:p>
            <a:r>
              <a:rPr lang="ru-RU" dirty="0" smtClean="0"/>
              <a:t>Детали. (Из каких деталей одежда?)</a:t>
            </a:r>
          </a:p>
          <a:p>
            <a:r>
              <a:rPr lang="ru-RU" dirty="0" smtClean="0"/>
              <a:t>Контур, знак вопроса. (Из какого материала она сшита?)</a:t>
            </a:r>
          </a:p>
          <a:p>
            <a:r>
              <a:rPr lang="ru-RU" dirty="0" smtClean="0"/>
              <a:t>Погода. (Для какого времени года эта одежда?)</a:t>
            </a:r>
          </a:p>
          <a:p>
            <a:r>
              <a:rPr lang="ru-RU" dirty="0" smtClean="0"/>
              <a:t>Мужчина, женщина, ребенок. (Это одежда мужская, женская или детская?)</a:t>
            </a:r>
          </a:p>
          <a:p>
            <a:r>
              <a:rPr lang="ru-RU" dirty="0" smtClean="0"/>
              <a:t>Рука. (Что можно сделать с одеждой?)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ПЛАТЬЕ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У меня есть любимое платье. Оно </a:t>
            </a:r>
            <a:r>
              <a:rPr lang="ru-RU" dirty="0" err="1" smtClean="0"/>
              <a:t>голубого</a:t>
            </a:r>
            <a:r>
              <a:rPr lang="ru-RU" dirty="0" smtClean="0"/>
              <a:t> цвета с мелкими белыми цветочками. У платья есть кокетка, юбка, рукава, манжеты, воротник, застежка-молния, карманы и поясок с пряжкой. Платье сшито из тонкого шелка, оно шелковое. Это нарядное летнее детское платье.</a:t>
            </a:r>
          </a:p>
          <a:p>
            <a:r>
              <a:rPr lang="ru-RU" dirty="0" smtClean="0"/>
              <a:t>Платье можно постирать, погладить, его можно носить, а если оно порвется, то я его зашью.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Составление описательного рассказа</a:t>
            </a:r>
            <a:r>
              <a:rPr lang="ru-RU" dirty="0" smtClean="0"/>
              <a:t> (об игрушках, предметах быта, природе и т.д.) имеет </a:t>
            </a:r>
            <a:r>
              <a:rPr lang="ru-RU" b="1" dirty="0" smtClean="0"/>
              <a:t>свои особенности в каждой возрастной группе.</a:t>
            </a:r>
            <a:endParaRPr lang="ru-RU" dirty="0" smtClean="0"/>
          </a:p>
          <a:p>
            <a:r>
              <a:rPr lang="ru-RU" b="1" dirty="0" smtClean="0"/>
              <a:t>В младшем дошкольном возрасте </a:t>
            </a:r>
            <a:r>
              <a:rPr lang="ru-RU" dirty="0" smtClean="0"/>
              <a:t>для описания используются игрушки, овощи, фрукты, одежда детей, предметы быта. Проводится рассматривание и исследование предметов. Беседа с детьми и затем </a:t>
            </a:r>
            <a:r>
              <a:rPr lang="ru-RU" b="1" dirty="0" smtClean="0"/>
              <a:t>совместное рассказывание</a:t>
            </a:r>
            <a:r>
              <a:rPr lang="ru-RU" dirty="0" smtClean="0"/>
              <a:t>. Отвечая на вопросы педагога, (с помощью педагога).дети называют предмет, обращают внимание на характерные особенности внешнего вида (цвет, форма, материал, свойства, назначение и т.д.), подбирают сравнения, определения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СОСТАВЛЕНИЕ ГРАФИЧЕСКОГО ПЛАНА РАССКАЗА НА ТЕМУ «ОБУВЬ»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5210010" cy="309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Цвет. (Какого цвета обувь!)</a:t>
            </a:r>
          </a:p>
          <a:p>
            <a:r>
              <a:rPr lang="ru-RU" dirty="0" smtClean="0"/>
              <a:t>Контур, знак вопроса. (Из какого материала она сделана?)</a:t>
            </a:r>
          </a:p>
          <a:p>
            <a:r>
              <a:rPr lang="ru-RU" dirty="0" smtClean="0"/>
              <a:t>Детали предмета. (Назови гости обуви.)</a:t>
            </a:r>
          </a:p>
          <a:p>
            <a:r>
              <a:rPr lang="ru-RU" dirty="0" smtClean="0"/>
              <a:t>Мужчина, женщина, ребенок. (Кто носит эту обувь?)</a:t>
            </a:r>
          </a:p>
          <a:p>
            <a:r>
              <a:rPr lang="ru-RU" dirty="0" smtClean="0"/>
              <a:t>Солнышко, дождь, снег. (Для какой погоды эта обувь?)</a:t>
            </a:r>
          </a:p>
          <a:p>
            <a:r>
              <a:rPr lang="ru-RU" dirty="0" smtClean="0"/>
              <a:t>Рука. (Как ухаживать за обувью?)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САПОГИ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У меня есть сапоги. Они зеленого цвета с белыми полосками. Это резиновые сапоги. У сапог длинные голенища, подошва, каблуки, а внутри — специальные теплые стельки. Они маленького размера, детские. Резиновые сапоги носят в дождливую погоду, а еще их можно обуть на рыбалку или когда идешь в лес за грибами.</a:t>
            </a:r>
          </a:p>
          <a:p>
            <a:r>
              <a:rPr lang="ru-RU" dirty="0" smtClean="0"/>
              <a:t>Резиновую обувь нужно хорошо просушить после носки.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СОСТАВЛЕНИЕ ГРАФИЧЕСКОГО ПЛАНА РАССКАЗА НА ТЕМУ «ИГРУШКА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5357850" cy="354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Цвет. (Какого цвета игрушка?)</a:t>
            </a:r>
          </a:p>
          <a:p>
            <a:r>
              <a:rPr lang="ru-RU" dirty="0" smtClean="0"/>
              <a:t>Форма. (Какой она формы?)</a:t>
            </a:r>
          </a:p>
          <a:p>
            <a:r>
              <a:rPr lang="ru-RU" dirty="0" smtClean="0"/>
              <a:t>Мячи. (Какого размера игрушка?)</a:t>
            </a:r>
          </a:p>
          <a:p>
            <a:r>
              <a:rPr lang="ru-RU" dirty="0" smtClean="0"/>
              <a:t>Детали машины. (Назови ее детали.)</a:t>
            </a:r>
          </a:p>
          <a:p>
            <a:r>
              <a:rPr lang="ru-RU" dirty="0" smtClean="0"/>
              <a:t>Контур с вопросом. (Из какого материала сделана игрушка?)</a:t>
            </a:r>
          </a:p>
          <a:p>
            <a:r>
              <a:rPr lang="ru-RU" dirty="0" smtClean="0"/>
              <a:t>Рука. (Как с этой игрушкой можно играть?)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ИГРУШКА «ГРУЗОВИК»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Моя самая любимая игрушка — это машинка. Она ярко-красного цвета, прямоугольной формы. Мой грузовик небольшого размера. У него есть кузов, кабина, колеса, фары. В кабине имеются руль и сиденья. Кабина у грузовика — металлическая, колеса резиновые, окна стеклянные, а кресла — кожаные.</a:t>
            </a:r>
          </a:p>
          <a:p>
            <a:r>
              <a:rPr lang="ru-RU" dirty="0" smtClean="0"/>
              <a:t>Я очень люблю представлять себя шофером, водить свой грузовик, мыть его, ремонтировать, если он сломается.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СОСТАВЛЕНИЕ ГРАФИЧЕСКОГО ПЛАНА РАССКАЗА НА ТЕМУ «ПРОФЕССИЯ</a:t>
            </a:r>
            <a:r>
              <a:rPr lang="ru-RU" b="1" dirty="0" smtClean="0"/>
              <a:t>»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71678"/>
            <a:ext cx="464347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Знак вопроса. (Название профессии.)</a:t>
            </a:r>
          </a:p>
          <a:p>
            <a:r>
              <a:rPr lang="ru-RU" dirty="0" smtClean="0"/>
              <a:t>Молоток, градусник. (Какие инструменты нужны для этой профессии?)</a:t>
            </a:r>
          </a:p>
          <a:p>
            <a:r>
              <a:rPr lang="ru-RU" dirty="0" smtClean="0"/>
              <a:t>Рука. (Какую работу выполняют люди этой профессии?)</a:t>
            </a:r>
          </a:p>
          <a:p>
            <a:r>
              <a:rPr lang="ru-RU" dirty="0" smtClean="0"/>
              <a:t>Девочка. (Кем работает твоя мама (бабушка)?)</a:t>
            </a:r>
          </a:p>
          <a:p>
            <a:r>
              <a:rPr lang="ru-RU" dirty="0" smtClean="0"/>
              <a:t>Мальчик. (Кем работает твой папа (дедушка)?)</a:t>
            </a:r>
          </a:p>
          <a:p>
            <a:r>
              <a:rPr lang="ru-RU" dirty="0" smtClean="0"/>
              <a:t>Лицо. (Кем ты станешь, когда вырастешь?)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ПРОФЕССИЯ - ВРАЧ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Я думаю, самая важная профессия — это врач.</a:t>
            </a:r>
          </a:p>
          <a:p>
            <a:r>
              <a:rPr lang="ru-RU" dirty="0" smtClean="0"/>
              <a:t>Врачи лечат больных. Доктор принимает больных в белом халате и прослушивает их при помощи трубочки — фонендоскопа. Врач выписывает лекарства: таблетки, капли; может делать уколы. Врачи-хирурги проводят операции. Врачей, которые лечат детей, называют педиатрами.</a:t>
            </a:r>
          </a:p>
          <a:p>
            <a:r>
              <a:rPr lang="ru-RU" dirty="0" smtClean="0"/>
              <a:t>Моя мама — врач-педиатр, папа работает инженером на заводе. Когда я вырасту, то хочу стать летчиком.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СОСТАВЛЕНИЕ ГРАФИЧЕСКОГО ПЛАНА РАССКАЗА НА ТЕМУ «ЗИМА»</a:t>
            </a: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286412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Снег. (Погода.)</a:t>
            </a:r>
          </a:p>
          <a:p>
            <a:r>
              <a:rPr lang="ru-RU" dirty="0" smtClean="0"/>
              <a:t>Дерево. (Иней.)</a:t>
            </a:r>
          </a:p>
          <a:p>
            <a:r>
              <a:rPr lang="ru-RU" dirty="0" smtClean="0"/>
              <a:t>Птица. (Зимующие птицы.)</a:t>
            </a:r>
          </a:p>
          <a:p>
            <a:r>
              <a:rPr lang="ru-RU" dirty="0" smtClean="0"/>
              <a:t>Варежка. (Зимняя одежда.)</a:t>
            </a:r>
          </a:p>
          <a:p>
            <a:r>
              <a:rPr lang="ru-RU" dirty="0" smtClean="0"/>
              <a:t>Снеговик. (Игры детей.)</a:t>
            </a:r>
          </a:p>
          <a:p>
            <a:r>
              <a:rPr lang="ru-RU" dirty="0" smtClean="0"/>
              <a:t>Елка. (Зимние праздники.)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ЗИМА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Зима — самое холодное время года. Зимой бывает мороз, часто идет снег, метут метели. Речки замерзают и покрываются льдом. На деревьях лежит иней. Прилетают самые красивые из зимующих птиц — снегири. Люди надевают теплую зимнюю одежду: меховые шапки, шубы, шерстяные варежки и шарфы, сапожки и ботинки.</a:t>
            </a:r>
          </a:p>
          <a:p>
            <a:r>
              <a:rPr lang="ru-RU" dirty="0" smtClean="0"/>
              <a:t>Все дети очень любят зиму. В это время года можно играть в снежки, лепить снеговиков, кататься на санках, коньках и лыжах. А еще зимой бывает самый лучший праздник — Новый год.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СОСТАВЛЕНИЕ ГРАФИЧЕСКОГО ПЛАНА РАССКАЗА НА ТЕМУ «КОСМОС»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286412" cy="343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Слон, черепаха. (Представления древних людей о Земле.)</a:t>
            </a:r>
          </a:p>
          <a:p>
            <a:r>
              <a:rPr lang="ru-RU" dirty="0" smtClean="0"/>
              <a:t>Наша Солнечная система. (Как устроена Солнечная система?)</a:t>
            </a:r>
          </a:p>
          <a:p>
            <a:r>
              <a:rPr lang="ru-RU" dirty="0" smtClean="0"/>
              <a:t>Созвездия. (Назови созвездия.)</a:t>
            </a:r>
          </a:p>
          <a:p>
            <a:r>
              <a:rPr lang="ru-RU" dirty="0" smtClean="0"/>
              <a:t>Ракета, спутник. (Полет в космос.)</a:t>
            </a:r>
          </a:p>
          <a:p>
            <a:r>
              <a:rPr lang="ru-RU" dirty="0" smtClean="0"/>
              <a:t>Белка, стрела. (Назови собак-космонавтов.)</a:t>
            </a:r>
          </a:p>
          <a:p>
            <a:r>
              <a:rPr lang="ru-RU" dirty="0" smtClean="0"/>
              <a:t>Космонавт. (Первый космонавт — Юрий Гагарин.)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КОСМОС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Раньше люди думали, что Земля плоская, как тарелка, покоится на слонах, а слоны стоят на гигантской черепахе. Теперь мы знаем, что наша планета вращается вокруг Солнца, а в Солнечной системе девять планет. Нас окружают в бесконечном космосе другие вселенные и галактики. На небе видны созвездия, я могу найти Большую Медведицу и Малую Медведицу. Человек всегда мечтал полететь к звездам. Сначала на ракете в космос отправились собаки-испытатели Белка и Стрелка.</a:t>
            </a:r>
          </a:p>
          <a:p>
            <a:r>
              <a:rPr lang="ru-RU" dirty="0" smtClean="0"/>
              <a:t>Первым человеком, который полетел в космос, стал космонавт Юрий Гагарин.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 среднем дошкольном возрасте </a:t>
            </a:r>
            <a:r>
              <a:rPr lang="ru-RU" dirty="0" smtClean="0"/>
              <a:t>детей подводят </a:t>
            </a:r>
            <a:r>
              <a:rPr lang="ru-RU" b="1" dirty="0" smtClean="0"/>
              <a:t>к самостоятельному составлению небольших описательных рассказов</a:t>
            </a:r>
            <a:r>
              <a:rPr lang="ru-RU" dirty="0" smtClean="0"/>
              <a:t> об игрушках и предметах </a:t>
            </a:r>
            <a:r>
              <a:rPr lang="ru-RU" b="1" dirty="0" smtClean="0"/>
              <a:t>с опорой на вопросы и речевой образец </a:t>
            </a:r>
            <a:r>
              <a:rPr lang="ru-RU" dirty="0" smtClean="0"/>
              <a:t>(рассказ воспитателя), а также по схеме (указание на предмет, его называние; описание признаков, качеств, действий предмета или с предметом; оценка предмета или отношение ребенка к нему).</a:t>
            </a:r>
          </a:p>
          <a:p>
            <a:r>
              <a:rPr lang="ru-RU" dirty="0" smtClean="0"/>
              <a:t>Речевой образец педагога дается в разных частях занятия, по ситуации. По речевому образцу педагога дети должны составить рассказ о другой, аналогичной игрушке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СОСТАВЛЕНИЕ ГРАФИЧЕСКОГО ПЛАНА РАССКАЗА НА ТЕМУ «ВЕСНА»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00174"/>
            <a:ext cx="4418096" cy="347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Солнце, дождь. (Погода весной.)</a:t>
            </a:r>
          </a:p>
          <a:p>
            <a:r>
              <a:rPr lang="ru-RU" dirty="0" smtClean="0"/>
              <a:t>Береза. (Появление первых почек.)</a:t>
            </a:r>
          </a:p>
          <a:p>
            <a:r>
              <a:rPr lang="ru-RU" dirty="0" smtClean="0"/>
              <a:t>Проталинка. (Первоцветы на проталинах.)</a:t>
            </a:r>
          </a:p>
          <a:p>
            <a:r>
              <a:rPr lang="ru-RU" dirty="0" smtClean="0"/>
              <a:t>Стая. (Перелетные птицы.)</a:t>
            </a:r>
          </a:p>
          <a:p>
            <a:r>
              <a:rPr lang="ru-RU" dirty="0" smtClean="0"/>
              <a:t>Ежи. (Пробуждение животных от спячки.)</a:t>
            </a:r>
          </a:p>
          <a:p>
            <a:r>
              <a:rPr lang="ru-RU" dirty="0" smtClean="0"/>
              <a:t>Бабочка. (Появление насекомых.)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ВЕСНА</a:t>
            </a:r>
            <a:endParaRPr lang="ru-RU" dirty="0" smtClean="0"/>
          </a:p>
          <a:p>
            <a:r>
              <a:rPr lang="ru-RU" dirty="0" smtClean="0"/>
              <a:t>(Примерный рассказ по таблице)</a:t>
            </a:r>
          </a:p>
          <a:p>
            <a:r>
              <a:rPr lang="ru-RU" dirty="0" smtClean="0"/>
              <a:t>Наступает весна. Солнышко светит ярче, «заплакали» сосульки с крыш. Снег тает, и на первых проталинах появляются подснежники. Перелетные птицы стаями возвращаются из теплых стран. Они вьют гнезда и выводят птенцов. Животные побуждаются от зимней спячки.</a:t>
            </a:r>
          </a:p>
          <a:p>
            <a:r>
              <a:rPr lang="ru-RU" dirty="0" smtClean="0"/>
              <a:t>Появляются первые насекомые.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старшем дошкольном возрасте учат составлять описательный рассказ</a:t>
            </a:r>
            <a:r>
              <a:rPr lang="ru-RU" dirty="0" smtClean="0"/>
              <a:t> разных предметов быта, природы, игрушек, людей по плану и схеме. Описание </a:t>
            </a:r>
            <a:r>
              <a:rPr lang="ru-RU" b="1" dirty="0" smtClean="0"/>
              <a:t>с опорой на восприятие и по памяти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Речевой образец</a:t>
            </a:r>
            <a:r>
              <a:rPr lang="ru-RU" dirty="0" smtClean="0"/>
              <a:t> служит примером точной соотнесенности речи с воспринимаемым объектом, с вычленяемыми в нем качествами, признаками, деталями. Это — </a:t>
            </a:r>
            <a:r>
              <a:rPr lang="ru-RU" b="1" dirty="0" smtClean="0"/>
              <a:t>один из ведущих приемов</a:t>
            </a:r>
            <a:r>
              <a:rPr lang="ru-RU" dirty="0" smtClean="0"/>
              <a:t>, поскольку дети овладевают речью путем активного творческого подражания речи, которую они воспринимают от окружающих.</a:t>
            </a:r>
          </a:p>
          <a:p>
            <a:r>
              <a:rPr lang="ru-RU" dirty="0" smtClean="0"/>
              <a:t>Рассказ педагога, используемый в качестве образца, должен быть содержательным, интересным, лаконичным и эмоционально выразительным. Языковой материал, заключенный в рассказе-образце, служит для детей объектом внимания, познания и освоения.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1. Вводная.</a:t>
            </a:r>
          </a:p>
          <a:p>
            <a:r>
              <a:rPr lang="ru-RU" sz="2000" dirty="0" smtClean="0"/>
              <a:t>2. Показ игрушки (вспоминаем старое, придумываем новое).</a:t>
            </a:r>
          </a:p>
          <a:p>
            <a:r>
              <a:rPr lang="ru-RU" sz="2000" dirty="0" smtClean="0"/>
              <a:t>3. Вопросы к детям.</a:t>
            </a:r>
          </a:p>
          <a:p>
            <a:r>
              <a:rPr lang="ru-RU" sz="2000" dirty="0" smtClean="0"/>
              <a:t>4. Образец рассказа педагога или план. Если план – повторение плана детьми.</a:t>
            </a:r>
          </a:p>
          <a:p>
            <a:r>
              <a:rPr lang="ru-RU" sz="2000" dirty="0" smtClean="0"/>
              <a:t>5. Указания детям.</a:t>
            </a:r>
          </a:p>
          <a:p>
            <a:r>
              <a:rPr lang="ru-RU" sz="2000" dirty="0" smtClean="0"/>
              <a:t>6. Составление рассказов детьми.</a:t>
            </a:r>
          </a:p>
          <a:p>
            <a:r>
              <a:rPr lang="ru-RU" sz="2000" dirty="0" smtClean="0"/>
              <a:t>7. Сюрпризные моменты, другая игрушка (или другая часть) или педагог, или родитель.</a:t>
            </a:r>
          </a:p>
          <a:p>
            <a:r>
              <a:rPr lang="ru-RU" sz="2000" dirty="0" smtClean="0"/>
              <a:t>8. Оценка самим педагогом: удалось с детьми, не удалось у детей, в чем трудность, в чем успешность?</a:t>
            </a:r>
          </a:p>
          <a:p>
            <a:r>
              <a:rPr lang="ru-RU" sz="2000" dirty="0" smtClean="0"/>
              <a:t>9. Анализ (дальнейшее планирование по исправлению трудностей и перехода к успешности по обучению рассказыванию по игрушке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Игры для обучения рассказывания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«Про кого я говорю»; «Угадай, что за зверь»</a:t>
            </a:r>
            <a:endParaRPr lang="ru-RU" sz="2000" dirty="0" smtClean="0"/>
          </a:p>
          <a:p>
            <a:r>
              <a:rPr lang="ru-RU" sz="2000" i="1" dirty="0" smtClean="0"/>
              <a:t>Цель:</a:t>
            </a:r>
            <a:r>
              <a:rPr lang="ru-RU" sz="2000" dirty="0" smtClean="0"/>
              <a:t> развивать наблюдательность, умение ориентироваться на основные признаки описываемого предмета.</a:t>
            </a:r>
          </a:p>
          <a:p>
            <a:r>
              <a:rPr lang="ru-RU" sz="2000" dirty="0" smtClean="0"/>
              <a:t>Воспитатель описывает кого-либо из детей группы, называя несколько деталей внешнего вида и одежды, дети определяют о ком идет речь.</a:t>
            </a:r>
          </a:p>
          <a:p>
            <a:r>
              <a:rPr lang="ru-RU" sz="2000" dirty="0" smtClean="0"/>
              <a:t>Затем дети сами выделяли характерные признаки предметов и объектов в играх и упражнениях типа:</a:t>
            </a:r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«Скажи какой»</a:t>
            </a:r>
            <a:endParaRPr lang="ru-RU" sz="2000" dirty="0" smtClean="0"/>
          </a:p>
          <a:p>
            <a:r>
              <a:rPr lang="ru-RU" sz="2000" i="1" dirty="0" smtClean="0"/>
              <a:t>Цель:</a:t>
            </a:r>
            <a:r>
              <a:rPr lang="ru-RU" sz="2000" dirty="0" smtClean="0"/>
              <a:t> учить выделять признаки предметов</a:t>
            </a:r>
          </a:p>
          <a:p>
            <a:r>
              <a:rPr lang="ru-RU" sz="2000" dirty="0" smtClean="0"/>
              <a:t>Воспитатель вынимает из коробки предметы, называет их, а дети указывают на какой-либо признак, например: «Это груша. Она желтая».</a:t>
            </a:r>
            <a:endParaRPr lang="ru-RU" sz="2000" b="1" dirty="0" smtClean="0"/>
          </a:p>
          <a:p>
            <a:endParaRPr lang="ru-RU" sz="20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800" b="1" dirty="0" smtClean="0"/>
              <a:t>«Кто, что умеет делать»</a:t>
            </a:r>
            <a:endParaRPr lang="ru-RU" sz="3800" dirty="0" smtClean="0"/>
          </a:p>
          <a:p>
            <a:r>
              <a:rPr lang="ru-RU" sz="3800" i="1" dirty="0" smtClean="0"/>
              <a:t>Цель:</a:t>
            </a:r>
            <a:r>
              <a:rPr lang="ru-RU" sz="3800" dirty="0" smtClean="0"/>
              <a:t> учить подбирать глаголы, обозначающие характерные действия животных.</a:t>
            </a:r>
          </a:p>
          <a:p>
            <a:r>
              <a:rPr lang="ru-RU" sz="3800" dirty="0" smtClean="0"/>
              <a:t>Детям показывают животное, а они называют действия, характерные для этого животного. Например: кошка – мяукает, мурлычет, царапается, пьет молоко, ловит мышей, играет клубком; собака – лает, сторожит, кусается, грызет кости, рычит, виляет хвостом, бегает.</a:t>
            </a:r>
          </a:p>
          <a:p>
            <a:r>
              <a:rPr lang="ru-RU" sz="3800" b="1" dirty="0" smtClean="0"/>
              <a:t> </a:t>
            </a:r>
            <a:endParaRPr lang="ru-RU" sz="3800" dirty="0" smtClean="0"/>
          </a:p>
          <a:p>
            <a:r>
              <a:rPr lang="ru-RU" sz="3800" b="1" dirty="0" smtClean="0"/>
              <a:t>«Кто больше действий назовет»</a:t>
            </a:r>
            <a:endParaRPr lang="ru-RU" sz="3800" dirty="0" smtClean="0"/>
          </a:p>
          <a:p>
            <a:r>
              <a:rPr lang="ru-RU" sz="3800" i="1" dirty="0" smtClean="0"/>
              <a:t>Цель</a:t>
            </a:r>
            <a:r>
              <a:rPr lang="ru-RU" sz="3800" dirty="0" smtClean="0"/>
              <a:t>: подбирать глаголы, обозначающие действия</a:t>
            </a:r>
          </a:p>
          <a:p>
            <a:r>
              <a:rPr lang="ru-RU" sz="3800" dirty="0" smtClean="0"/>
              <a:t>Детям задаются вопросы, требующие использования при ответе глаголов, Например: что можно делать с цветами? – рвать, нюхать, дарить, сажать, поливать. Что делает дворник? Продавец? Парикмахер? Мама? Что можно делать с мячом?</a:t>
            </a:r>
          </a:p>
          <a:p>
            <a:r>
              <a:rPr lang="ru-RU" sz="3800" b="1" dirty="0" smtClean="0"/>
              <a:t> </a:t>
            </a:r>
            <a:endParaRPr lang="ru-RU" sz="3800" dirty="0" smtClean="0"/>
          </a:p>
          <a:p>
            <a:r>
              <a:rPr lang="ru-RU" sz="3800" b="1" i="1" dirty="0" smtClean="0"/>
              <a:t>Игра «Встань в круг»</a:t>
            </a:r>
            <a:endParaRPr lang="ru-RU" sz="3800" dirty="0" smtClean="0"/>
          </a:p>
          <a:p>
            <a:r>
              <a:rPr lang="ru-RU" sz="3800" i="1" dirty="0" smtClean="0"/>
              <a:t>Цель:</a:t>
            </a:r>
            <a:r>
              <a:rPr lang="ru-RU" sz="3800" dirty="0" smtClean="0"/>
              <a:t> учить составлять коллективное описание игрушки.</a:t>
            </a:r>
          </a:p>
          <a:p>
            <a:r>
              <a:rPr lang="ru-RU" sz="3800" dirty="0" smtClean="0"/>
              <a:t>Дети встают в круг. Вносится новая игрушка. Первый играющий (вначале взрослый) называет игрушку, например: «Это лошадка». Второй начинает описание: «Она серая». Третий продолжает. После того как описание будет закончено, дети водят хоровод вокруг игрушки.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914</Words>
  <PresentationFormat>Экран (4:3)</PresentationFormat>
  <Paragraphs>240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Как научить ребенка описательному рассказыванию</vt:lpstr>
      <vt:lpstr>Слайд 2</vt:lpstr>
      <vt:lpstr>Слайд 3</vt:lpstr>
      <vt:lpstr>Слайд 4</vt:lpstr>
      <vt:lpstr>Слайд 5</vt:lpstr>
      <vt:lpstr>Слайд 6</vt:lpstr>
      <vt:lpstr>Структура занятий</vt:lpstr>
      <vt:lpstr>Игры для обучения рассказывания</vt:lpstr>
      <vt:lpstr>Слайд 9</vt:lpstr>
      <vt:lpstr>Слайд 10</vt:lpstr>
      <vt:lpstr>Виды описания</vt:lpstr>
      <vt:lpstr>Слайд 12</vt:lpstr>
      <vt:lpstr>Слайд 13</vt:lpstr>
      <vt:lpstr>Слайд 14</vt:lpstr>
      <vt:lpstr>   СОСТАВЛЕНИЕ ГРАФИЧЕСКОГО ПЛАНА РАССКАЗА НА ТЕМУ «ОСЕНЬ» » </vt:lpstr>
      <vt:lpstr>Слайд 16</vt:lpstr>
      <vt:lpstr> СТАВЛЕНИЕ ГРАФИЧЕСКОГО ПЛАНА РАССКАЗА НА ТЕМУ «ДАРЫ ЛЕСА» </vt:lpstr>
      <vt:lpstr>  ОСТАВЛЕНИЕ ГРАФИЧЕСКОГО ПЛАНА РАССКАЗА НА ТЕМУ «ПЕРЕЛЕТНЫЕ ПТИЦЫ» </vt:lpstr>
      <vt:lpstr>Слайд 19</vt:lpstr>
      <vt:lpstr>СОСТАВЛЕНИЕ ГРАФИЧЕСКОГО ПЛАНА РАССКАЗА НА ТЕМУ «СЕМЬЯ» </vt:lpstr>
      <vt:lpstr>Слайд 21</vt:lpstr>
      <vt:lpstr>СОСТАВЛЕНИЕ ГРАФИЧЕСКОГО ПЛАНА РАССКАЗА НА ТЕМУ «КОМНАТНЫЕ РАСТЕНИЯ</vt:lpstr>
      <vt:lpstr>Слайд 23</vt:lpstr>
      <vt:lpstr>СОСТАВЛЕНИЕ ГРАФИЧЕСКОГО ПЛАНА РАССКАЗА НА ТЕМУ «МЕБЕЛЬ» </vt:lpstr>
      <vt:lpstr>Слайд 25</vt:lpstr>
      <vt:lpstr>СОСТАВЛЕНИЕ ГРАФИЧЕСКОГО ПЛАНА РАССКАЗА НА ТЕМУ «ПОСУДА»</vt:lpstr>
      <vt:lpstr>Слайд 27</vt:lpstr>
      <vt:lpstr>СОСТАВЛЕНИЕ ГРАФИЧЕСКОГО ПЛАНА РАССКАЗА НА ТЕМУ «ОДЕЖДА» </vt:lpstr>
      <vt:lpstr>Слайд 29</vt:lpstr>
      <vt:lpstr>СОСТАВЛЕНИЕ ГРАФИЧЕСКОГО ПЛАНА РАССКАЗА НА ТЕМУ «ОБУВЬ» </vt:lpstr>
      <vt:lpstr>Слайд 31</vt:lpstr>
      <vt:lpstr>СОСТАВЛЕНИЕ ГРАФИЧЕСКОГО ПЛАНА РАССКАЗА НА ТЕМУ «ИГРУШКА» </vt:lpstr>
      <vt:lpstr>Слайд 33</vt:lpstr>
      <vt:lpstr>СОСТАВЛЕНИЕ ГРАФИЧЕСКОГО ПЛАНА РАССКАЗА НА ТЕМУ «ПРОФЕССИЯ»</vt:lpstr>
      <vt:lpstr>Слайд 35</vt:lpstr>
      <vt:lpstr>СОСТАВЛЕНИЕ ГРАФИЧЕСКОГО ПЛАНА РАССКАЗА НА ТЕМУ «ЗИМА»</vt:lpstr>
      <vt:lpstr>Слайд 37</vt:lpstr>
      <vt:lpstr>СОСТАВЛЕНИЕ ГРАФИЧЕСКОГО ПЛАНА РАССКАЗА НА ТЕМУ «КОСМОС» </vt:lpstr>
      <vt:lpstr>Слайд 39</vt:lpstr>
      <vt:lpstr>СОСТАВЛЕНИЕ ГРАФИЧЕСКОГО ПЛАНА РАССКАЗА НА ТЕМУ «ВЕСНА» 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9</cp:revision>
  <dcterms:created xsi:type="dcterms:W3CDTF">2015-03-18T15:22:36Z</dcterms:created>
  <dcterms:modified xsi:type="dcterms:W3CDTF">2015-03-19T08:36:53Z</dcterms:modified>
</cp:coreProperties>
</file>