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A22B0-AAFD-4D99-82F0-AE5F1BCC8429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71EB8-8466-4861-8E49-FE7011485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1221DD-D9C9-416D-BBFC-719234B065C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E7A18B4-9860-458E-BE78-1067F86E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БИОГРАФИЯ..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СЕРГЕЙ ЕСЕНИН</a:t>
            </a:r>
            <a:endParaRPr lang="ru-RU" sz="7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585789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Ученица </a:t>
            </a:r>
            <a:r>
              <a:rPr lang="ru-RU" smtClean="0"/>
              <a:t>6 класса Рыбакова Юлия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Есенин — Сергей Александрович (1895-1925), русский поэт. С первых сборников («Радуница», 1916; «Сельский часослов», 1918) выступил как тонкий лирик, мастер глубоко </a:t>
            </a:r>
            <a:r>
              <a:rPr lang="ru-RU" dirty="0" smtClean="0"/>
              <a:t>психолог </a:t>
            </a:r>
            <a:r>
              <a:rPr lang="ru-RU" dirty="0" err="1" smtClean="0"/>
              <a:t>изированного</a:t>
            </a:r>
            <a:r>
              <a:rPr lang="ru-RU" dirty="0" smtClean="0"/>
              <a:t> </a:t>
            </a:r>
            <a:r>
              <a:rPr lang="ru-RU" dirty="0"/>
              <a:t>пейзажа, певец крестьянской Руси, знаток народного языка и народной души. В 1919-23 входил в группу имажинистов. Трагическое мироощущение, душевное смятение выражены в циклах «Кобыльи корабли» (1920), «Москва кабацкая» (1924), поэме «Черный человек» (1925). В поэме «Баллада о двадцати шести» (1924), посвященной </a:t>
            </a:r>
            <a:r>
              <a:rPr lang="ru-RU" dirty="0" smtClean="0"/>
              <a:t> </a:t>
            </a:r>
            <a:r>
              <a:rPr lang="ru-RU" dirty="0" err="1" smtClean="0"/>
              <a:t>бакинским</a:t>
            </a:r>
            <a:r>
              <a:rPr lang="ru-RU" dirty="0" smtClean="0"/>
              <a:t> </a:t>
            </a:r>
            <a:r>
              <a:rPr lang="ru-RU" dirty="0"/>
              <a:t>комиссарам, сборнике «Русь Советская» (1925), поэме «Анна </a:t>
            </a:r>
            <a:r>
              <a:rPr lang="ru-RU" dirty="0" smtClean="0"/>
              <a:t> </a:t>
            </a:r>
            <a:r>
              <a:rPr lang="ru-RU" dirty="0" err="1" smtClean="0"/>
              <a:t>Cнегина</a:t>
            </a:r>
            <a:r>
              <a:rPr lang="ru-RU" dirty="0"/>
              <a:t>» (1925) Есенин стремился постигнуть «коммуной вздыбленную Русь», хотя продолжал чувствовать себя поэтом «Руси уходящей», «золотой бревенчатой избы». Драматическая поэма «Пугачев» (1921).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786322"/>
            <a:ext cx="5486400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esenin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500042"/>
            <a:ext cx="471490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357818" y="142852"/>
            <a:ext cx="3500462" cy="628654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Детство. Юность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Родился в крестьянской семье, ребенком жил в семье деда. Среди первых впечатлений Есенина духовные стихи, распевавшиеся странствующими слепцами, и бабушкины сказки. С отличием закончив </a:t>
            </a:r>
            <a:r>
              <a:rPr lang="ru-RU" dirty="0" err="1"/>
              <a:t>Константиновское</a:t>
            </a:r>
            <a:r>
              <a:rPr lang="ru-RU" dirty="0"/>
              <a:t> четырехклассное училище (1909), он продолжил обучение в </a:t>
            </a:r>
            <a:r>
              <a:rPr lang="ru-RU" dirty="0" err="1"/>
              <a:t>Спас-Клепиковской</a:t>
            </a:r>
            <a:r>
              <a:rPr lang="ru-RU" dirty="0"/>
              <a:t> учительской школе (1909-12), из которой вышел «учителем школы грамоты». Летом 1912 Есенин переехал в Москву, некоторое время служил в мясной лавке, где приказчиком работал его отец. После конфликта с отцом ушел из лавки, работал в книгоиздательстве, затем в типографии И. Д. Сытина; в этот период он примкнул к революционно настроенным рабочим и оказался под надзором полиции. В это же время Есенин занимается на историко-философском отделении университета Шанявского (1913-15).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39" r="739"/>
          <a:stretch>
            <a:fillRect/>
          </a:stretch>
        </p:blipFill>
        <p:spPr>
          <a:xfrm>
            <a:off x="0" y="142852"/>
            <a:ext cx="4071966" cy="3686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71934" y="0"/>
            <a:ext cx="5072066" cy="6172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Служба в армии</a:t>
            </a:r>
          </a:p>
          <a:p>
            <a:endParaRPr lang="ru-RU" dirty="0" smtClean="0"/>
          </a:p>
          <a:p>
            <a:r>
              <a:rPr lang="ru-RU" dirty="0" smtClean="0"/>
              <a:t>В первой половине 1916 г. Есенин призывается в армию, но благодаря хлопотам друзей получает назначение («с высочайшего соизволения») санитаром в Царскосельский военно-санитарный поезд № 143 Ее Императорского Величества Государыни Императрицы Александры Федоровны, что позволяет ему беспрепятственно посещать литературные салоны, бывать на приемах у меценатов, выступать на концертах. На одном из концертов в лазарете, к которому он был прикомандирован (здесь же несли службу сестер милосердия императрица и царевны), происходит его встреча с царской семьей. Тогда же вместе с Н. Клюевым они выступают, одетые в древнерусские костюмы, сшитые по эскизам В. Васнецова, на вечерах «Общества возрождения художественной Руси» при </a:t>
            </a:r>
            <a:r>
              <a:rPr lang="ru-RU" dirty="0" err="1" smtClean="0"/>
              <a:t>Феодоровском</a:t>
            </a:r>
            <a:r>
              <a:rPr lang="ru-RU" dirty="0" smtClean="0"/>
              <a:t> городке в Царском Селе, а также приглашаются в Москве к великой княгине Елизавете. Вместе с монаршей четой в мае 1916 года Есенин в качестве санитара поезда посещает Евпаторию. Это была последняя поездка Николая II в Крым.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214290"/>
            <a:ext cx="5486400" cy="594839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«Радуница»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Первый сборник стихов Есенина «Радуница» (1916) восторженно приветствуется критикой, обнаружившей в нем свежую струю, отмечавшей юную непосредственность и природный вкус автора. В стихах «Радуницы» и последующих сборников («</a:t>
            </a:r>
            <a:r>
              <a:rPr lang="ru-RU" dirty="0" err="1" smtClean="0"/>
              <a:t>Голубен</a:t>
            </a:r>
            <a:r>
              <a:rPr lang="ru-RU" dirty="0" smtClean="0"/>
              <a:t>», </a:t>
            </a:r>
            <a:r>
              <a:rPr lang="ru-RU" dirty="0"/>
              <a:t>«Преображение», «Сельский часослов», все 1918, и др.) складывается особый есенинский «антропоморфизм»: животные, растения, явления природы и пр. очеловечиваются поэтом, образуя вместе с людьми, связанными корнями и всем своим естеством с природой, гармоничный, целостный, прекрасный мир. На стыке христианской образности, языческой символики и фольклорной стилистики рождаются окрашенные тонким восприятием природы картины есенинской Руси, где все: топящаяся печка и собачий закут, некошеный сенокос и болотные топи, гомон косарей и храп табуна становится объектом благоговейного, почти религиозного чувства поэта («Я молюсь на алы зори, Причащаюсь у ручья»).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л. .д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03" r="2703"/>
          <a:stretch>
            <a:fillRect/>
          </a:stretch>
        </p:blipFill>
        <p:spPr>
          <a:xfrm>
            <a:off x="0" y="0"/>
            <a:ext cx="4643438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0"/>
            <a:ext cx="4500562" cy="6172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Одним из последних его произведений стала поэма «Страна негодяев» в которой он обличал советскую власть. После этого на него началась травля в газетах, обвиняя его в пьянстве, драках и.т.д. Последние два года жизни Есенина прошли в постоянных разъездах: скрываясь от судебного преследования он трижды совершает путешествия на Кавказ, несколько раз ездит в Ленинград, семь раз в Константиново. При этом в очередной раз пытается начать семейную жизнь, но его союз с С.А. Толстой (внучкой Л. Н. Толстого) не был счастливым. В конце ноября 1925 из-за угрозы ареста ему пришлось лечь в психоневрологическую клинику. Софья Толстая договорилась с профессором П.Б. Ганнушкиным о госпитализации поэта в платную клинику Московского университета. Профессор обещал предоставить ему отдельную палату, где Есенин мог заниматься литературной работой. Сотрудники ГПУ и милиции сбились с ног, разыскивая поэта. О его госпитализации в клинику знали всего несколько человек, но осведомители нашлись. 28 ноября чекисты примчались к директору клиники профессору П.Б. Ганнушкину и потребовали выдачи Есенина, но он не выдал на расправу своего земляка. За клиникой устанавливается наблюдение. Выждав момент, Есенин прерывает курс лечения (вышел из клиники в группе посетителей) и 23 декабря уезжает в Ленинград. В ночь на 28 декабря в гостинице «</a:t>
            </a:r>
            <a:r>
              <a:rPr lang="ru-RU" dirty="0" err="1" smtClean="0"/>
              <a:t>Англер</a:t>
            </a:r>
            <a:r>
              <a:rPr lang="ru-RU" dirty="0" smtClean="0"/>
              <a:t>» Сергея Есенина убивают инсценировав самоубийство.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42852"/>
            <a:ext cx="5486400" cy="602934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Сторона ль моя, сторонка</a:t>
            </a:r>
          </a:p>
          <a:p>
            <a:r>
              <a:rPr lang="ru-RU" dirty="0" smtClean="0"/>
              <a:t>Сторона ль моя, сторонка,</a:t>
            </a:r>
          </a:p>
          <a:p>
            <a:r>
              <a:rPr lang="ru-RU" dirty="0" err="1" smtClean="0"/>
              <a:t>Горевая</a:t>
            </a:r>
            <a:r>
              <a:rPr lang="ru-RU" dirty="0" smtClean="0"/>
              <a:t> полоса.</a:t>
            </a:r>
          </a:p>
          <a:p>
            <a:r>
              <a:rPr lang="ru-RU" dirty="0" smtClean="0"/>
              <a:t>Только лес, да </a:t>
            </a:r>
            <a:r>
              <a:rPr lang="ru-RU" dirty="0" err="1" smtClean="0"/>
              <a:t>посолонка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Да заречная коса...</a:t>
            </a:r>
          </a:p>
          <a:p>
            <a:endParaRPr lang="ru-RU" dirty="0" smtClean="0"/>
          </a:p>
          <a:p>
            <a:r>
              <a:rPr lang="ru-RU" dirty="0" smtClean="0"/>
              <a:t>Чахнет старая церквушка,</a:t>
            </a:r>
          </a:p>
          <a:p>
            <a:r>
              <a:rPr lang="ru-RU" dirty="0" smtClean="0"/>
              <a:t>В облака закинув крест.</a:t>
            </a:r>
          </a:p>
          <a:p>
            <a:r>
              <a:rPr lang="ru-RU" dirty="0" smtClean="0"/>
              <a:t>И </a:t>
            </a:r>
            <a:r>
              <a:rPr lang="ru-RU" dirty="0" err="1" smtClean="0"/>
              <a:t>забольная</a:t>
            </a:r>
            <a:r>
              <a:rPr lang="ru-RU" dirty="0" smtClean="0"/>
              <a:t> кукушка</a:t>
            </a:r>
          </a:p>
          <a:p>
            <a:r>
              <a:rPr lang="ru-RU" dirty="0" smtClean="0"/>
              <a:t>Не летит с печальных мест.</a:t>
            </a:r>
          </a:p>
          <a:p>
            <a:endParaRPr lang="ru-RU" dirty="0" smtClean="0"/>
          </a:p>
          <a:p>
            <a:r>
              <a:rPr lang="ru-RU" dirty="0" smtClean="0"/>
              <a:t>По тебе ль, моей сторонке,</a:t>
            </a:r>
          </a:p>
          <a:p>
            <a:r>
              <a:rPr lang="ru-RU" dirty="0" smtClean="0"/>
              <a:t>В половодье каждый год</a:t>
            </a:r>
          </a:p>
          <a:p>
            <a:r>
              <a:rPr lang="ru-RU" dirty="0" smtClean="0"/>
              <a:t>С </a:t>
            </a:r>
            <a:r>
              <a:rPr lang="ru-RU" dirty="0" err="1" smtClean="0"/>
              <a:t>подожочка</a:t>
            </a:r>
            <a:r>
              <a:rPr lang="ru-RU" dirty="0" smtClean="0"/>
              <a:t> и котомки</a:t>
            </a:r>
          </a:p>
          <a:p>
            <a:r>
              <a:rPr lang="ru-RU" dirty="0" smtClean="0"/>
              <a:t>Богомольный льется пот.</a:t>
            </a:r>
          </a:p>
          <a:p>
            <a:endParaRPr lang="ru-RU" dirty="0" smtClean="0"/>
          </a:p>
          <a:p>
            <a:r>
              <a:rPr lang="ru-RU" dirty="0" smtClean="0"/>
              <a:t>Лица пыльны, загорелы,</a:t>
            </a:r>
          </a:p>
          <a:p>
            <a:r>
              <a:rPr lang="ru-RU" dirty="0" smtClean="0"/>
              <a:t>Веко выглодала даль,</a:t>
            </a:r>
          </a:p>
          <a:p>
            <a:r>
              <a:rPr lang="ru-RU" dirty="0" smtClean="0"/>
              <a:t>И впилась в худое тело</a:t>
            </a:r>
          </a:p>
          <a:p>
            <a:r>
              <a:rPr lang="ru-RU" dirty="0" smtClean="0"/>
              <a:t>Спаса кроткого печаль.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632</Words>
  <Application>Microsoft Office PowerPoint</Application>
  <PresentationFormat>Экран (4:3)</PresentationFormat>
  <Paragraphs>36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СЕРГЕЙ ЕСЕНИН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ЕСЕНИН</dc:title>
  <dc:creator>Admin</dc:creator>
  <cp:lastModifiedBy>User</cp:lastModifiedBy>
  <cp:revision>8</cp:revision>
  <dcterms:created xsi:type="dcterms:W3CDTF">2010-05-19T20:19:08Z</dcterms:created>
  <dcterms:modified xsi:type="dcterms:W3CDTF">2015-03-26T05:48:04Z</dcterms:modified>
</cp:coreProperties>
</file>