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</p:sldMasterIdLst>
  <p:notesMasterIdLst>
    <p:notesMasterId r:id="rId31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741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7397D1-5ABA-497C-94FD-189BE9366B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342566-C7A8-4D4F-8C49-0AE174C1A2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AF0125-6156-4A89-B97D-5AB4378B8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7EC64F-1B38-4D3C-8BBA-57DEF673EA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18EA6B-72AB-4665-AF0D-76BEDEC92F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5888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6488" y="1905000"/>
            <a:ext cx="3927475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6ED952-299C-4E90-BC6C-E97261F351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A3597E-265D-4115-AE66-AEA3AE5BB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589DA3-CBE2-496D-A69D-A174266A68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0AD6F0-6B88-4F2E-9500-F3E75866EB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7CC7DA-BCD6-4FF3-8F56-9B5EB9866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CBCE7E-266F-430F-84E1-82DC2B8638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DC9499-93ED-4885-AF63-6FC7186527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1763"/>
            <a:ext cx="2055813" cy="599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1763"/>
            <a:ext cx="6019800" cy="599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3F346E-D86B-4ABD-8FC2-5ED9CA6B10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-92075"/>
            <a:ext cx="2095500" cy="61864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2075"/>
            <a:ext cx="6138863" cy="61864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2E97CE-1993-4F7A-AFCC-4C6E5E7373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EC1BB4-7DDB-4601-B78B-BE54DD1222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8DCFBC-7096-48B2-AFB2-31B8BF8DA1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18D746-032F-44F6-8165-840D5C668C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9CA181-7A2A-4834-8152-6A35B04DA0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95382B-56EF-4E9D-B207-2DFA435F59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D6953E-AB7A-40A3-9378-AB4615DB70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C7DB45-8DA3-4AC7-B664-09E3840B41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61D856-2A20-47F7-8D11-10A02FCB50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E6D408-5931-45C1-8FC5-C15BC79C0F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37DCD7-6B99-41FB-82E3-D6C9F61868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809646-5F08-4BB3-AD94-E411D06AB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6125" y="142875"/>
            <a:ext cx="1868488" cy="5951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142875"/>
            <a:ext cx="5454650" cy="5951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27ECC2-8A2C-4856-8C48-44420F1AEA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4B44B6-31EC-44D0-A3F0-FB09EF87AA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85BB28-8398-44DB-A682-12EA987536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92723C-A3B2-4683-AFE8-253FD2B6BE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7DD6AB-12F2-4457-9A19-E559B387E6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664418-9176-49E1-B154-6A3231F892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1C44D9-DF7E-465E-A5D5-F3F1DF7BD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FE50E2-DD84-4FD1-9381-E974B8B8B9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7E6E21-D496-43D4-AFEB-B8F14347A3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0C782D3-7BFD-44F1-91BE-2BE631F410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6FE675-22F6-46A1-83B2-3A815BB8EC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B75A50-2CB7-424A-AB32-9A0B0C73FA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06375"/>
            <a:ext cx="2055813" cy="63007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06375"/>
            <a:ext cx="6019800" cy="63007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679C2F-CA53-43D5-8A28-551578F635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199DBC-7CE7-4BF6-A3DE-F01E59DC1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C50BA0-2812-4C38-AAD1-029F6E3B5B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4DC5BC0-CF49-4F52-9EB8-9EB2CA9945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715409-03FE-4AD2-8BB6-1714DC2F22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1F0EB2-7EE5-4B21-B16E-2063DC4C2C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953CE5-A89F-4877-92F3-379F9AC58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455490-2211-477D-B510-023DAE716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29E2C4-8995-4EE6-A40C-72F458DE7E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A8FDBC-81B3-4E24-A29B-46F597F7B5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AED2A2-78EA-401F-8E96-9FF602FB64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794D89-56A3-40A4-9E95-1227E74103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-428625"/>
            <a:ext cx="1949450" cy="6559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-428625"/>
            <a:ext cx="5700712" cy="6559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0C98F13-EBAC-4744-B4AE-4152678AEF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D5A2CD-888A-4E48-B125-9C57BA8B78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EFFEC79-E425-424B-BAA9-DB1695ECC1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8C5170-9738-497C-82D1-3C460A44AF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F13B44-0588-4463-A631-A86068AA22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73BBD0-A19D-46A1-90C3-1A7EA1B8D5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78050D-DBE5-4712-88AD-EE58B9B97A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5888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6488" y="1905000"/>
            <a:ext cx="3927475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B719930-1D81-4E10-8098-057263174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21220B-484B-4466-96A9-E5C9719807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72A92B-E071-4354-A3D3-B01AC8C56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9F33DB-80A0-4AFC-85EB-01DFDC7F4A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0DC409-49B6-4B98-9EF2-B10DC9631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687388"/>
            <a:ext cx="2055813" cy="68167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687388"/>
            <a:ext cx="6019800" cy="68167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105030-9299-488B-AE9C-F6C9424F3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378410-31C9-44E1-B036-C533CDC14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4792C9-75ED-4E03-B5C1-5709A4B9D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57F758-93BB-43E8-9ABC-2A88B25ED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1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8600" cy="441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C32613-CC51-49D0-9656-11FC47C78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590ADA-D870-40F9-B903-296C59582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2BE8E1-A6BD-4C2D-BC8F-92652F885A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D088F0-FC56-42BA-8ED1-2B977B39A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4BB8E8-6D19-4357-AE6D-B3690C231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82C45E-9F43-488C-8AED-C917F417A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90E02B-420E-4CCE-B181-5440032E4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4A192F-0A69-44EC-A5FA-36E5C37C7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5813" cy="6007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7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52A636-A34D-453F-A4E8-6B0705D9A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686DFA-C313-4DB6-AF73-78AD4A05A5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B02442-841B-4605-9FEB-728655887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7FA2BA-E33F-4C4A-862F-65FB87A298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4613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3886200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5155C2-6864-4764-A846-4EB4CCBA7B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C42A70-017B-47EE-9714-0B01734EA5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CDA037-E049-4826-BC7B-F31360753D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D87161-AFDD-4958-B3C4-699B1E8E4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45D4A0-9065-4AA3-A954-C8CF6EC809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E931D3-4C97-4240-892D-1318EBE93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D2BBC9-B0A6-4152-8326-90CCBD6E6F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C1B938-1AE3-44ED-B186-22DC8523B8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48425" y="-1588"/>
            <a:ext cx="2084388" cy="60198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-1588"/>
            <a:ext cx="6100762" cy="6019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DCAAA5-DD3B-4DD7-87CC-DD782305A3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36E0E0-DDB2-4AD1-8877-FDB52AAE46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1EF374-2258-4463-89F1-F6992A74FA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17BE70-EFBB-4165-A5A7-1DF0DA68FB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723F2B-FA14-4080-AFA9-A01F0FF692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07FC1FD-91FF-4472-911F-BDF5DD95A1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-92075"/>
            <a:ext cx="2095500" cy="61864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2075"/>
            <a:ext cx="6138863" cy="61864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34758A-53C5-4121-885F-A9FAE51E03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9C59B7-7500-4F0B-B18A-2CB5669CB9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5248BC-562A-41F1-8AA5-2A9B9DF795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A86747-AC9D-4410-886F-953F4FDDBC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382692-E820-411B-96F0-F5D112F9EB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37A4FC-07D9-43E9-ACD6-6592BE1FF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555580-C2F5-4E26-8C68-FBEBD068F1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DB7357-47B0-4722-9C85-BF5341D225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5D291-FC50-4637-ABB0-8BA60091B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EFB5B6-234C-4B97-84A0-3E9824928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05B64C4-3312-45BC-BD10-4929A285E7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8A5658-889A-446E-AE47-838E56A536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6125" y="142875"/>
            <a:ext cx="1868488" cy="5951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142875"/>
            <a:ext cx="5454650" cy="5951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3AD7D1-0CD9-41D5-ABDC-BC3CF76350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BFBC05-3439-4626-B15F-3C76B069D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F923A8-996E-4DF3-B6B0-C20FE77105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DC7C77E-5B9C-40A8-BC91-D86B55D522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7E13FA-A1B5-48F8-AFE8-E902972CF4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529BE6-04E0-4635-AFE8-305281ABDD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FA2511-DC9A-4336-93CA-5DDAC23D28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6EDDD4-9264-4AA0-8111-6F22E17340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39D4A4-5355-4EDA-A0CB-975F34BF44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A64229-4D91-4B47-8654-F88DC2442C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E26389-5978-4C2A-ADF6-30E47BC916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01DEBFD-BB5A-4279-8524-14832CFC6A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06375"/>
            <a:ext cx="2055813" cy="63007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06375"/>
            <a:ext cx="6019800" cy="63007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7D0766-721B-4A9D-8CE4-BE3141E1BD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42E0AC-EEC4-4156-95C1-E30E9EB1F0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5B45E9-2E5A-4507-A727-82AA35EEF5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A20916-BCB5-4A2D-9D66-C0266E74B6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111778-73FF-4982-9D9A-8053A8551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C4BB19-9EDC-40BB-9B7A-99AC08E17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926EF3-809B-4CD1-A7C7-D2BB6B4D8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C38336-70AF-4BBE-A240-0D35F2CE98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EFEA78-BC20-44AF-9248-37C9E962F5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F8BB59-AE10-4755-9352-3218DEFA84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4504BF-0A5B-4271-A8F9-B8AA2C9E0F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4761BC-6CB9-4CF1-BFAD-EF4436E40A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-428625"/>
            <a:ext cx="1949450" cy="6559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-428625"/>
            <a:ext cx="5700712" cy="6559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1C2DFA-B5D8-4F78-9FA0-CAD9587322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7801C4-EE6B-445C-B112-E0A816DC69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2FF14A-CD4B-4B9D-87AB-7993FDCF33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8A04598-57EF-4524-88DF-2A8649BFF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5B5A8D-2051-4AED-BE56-79D608BC8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C367CB-2BF5-4AA5-98ED-C4C1010EE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D4708E-D612-4E00-B055-EEFD8E906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4ACA98-799A-46B4-A590-F512E4837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345574-E9F5-4414-A37C-D5C140ECC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E5E2FF-A113-4CC9-94AE-B207595F6A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351A22-9BF0-4CB2-89AC-16C818674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81CC31-A896-4B78-BAB6-1B40568FE2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687388"/>
            <a:ext cx="2055813" cy="68167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687388"/>
            <a:ext cx="6019800" cy="68167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D4243F-F690-4D9B-B0E4-057C1A3368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952073-7775-494D-A0D0-5888E0D13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453AC6-8F8A-4D3F-A3C4-773B825BC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0D294DF-B502-422B-95F5-97E557D31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64C352-8965-4E2C-88C0-B24473C6D9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7013" cy="441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719263"/>
            <a:ext cx="4038600" cy="441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157E35-0820-442A-B2B0-D6E2A22DC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ACB807-1276-4F88-B2CD-4C89B5EE3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7F8C21-54B2-470E-BBAC-47E550B19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3C529A-386B-4758-8E86-1EE58B6F9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8AD051-93AB-484F-A8E8-3009B3B15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4A95F3-A3C0-42F4-84DD-5BDD322E9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B80EE3-A08B-4AAC-8709-9FD3E85B1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5813" cy="6007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7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7E570F-EBA8-4151-B415-3ECEA4404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A46EDC-8335-4946-B6A0-4540CE6B17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14E44E-AE0A-4CCE-90B4-03DD41D35C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85F711-4214-42F4-B73C-C0EB652D54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4048C6-E210-4AD9-AE57-19C5DDEE0D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4613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3886200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15E593-8DDA-4A75-9E6F-334DCA3E82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EEB554-4658-444A-80FE-D4091111D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AC56DD-3EB4-43D9-A4A6-9B6427AFD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83FAC8-4AE3-4141-A8E9-0F4507F6DC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7F19A7-3881-4FB8-BC20-5D1F200845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B6E3B6-8625-480E-99DE-A98852A784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166EF0-3CAC-474F-B395-3DC3C6AD5C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48425" y="-1588"/>
            <a:ext cx="2084388" cy="60198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-1588"/>
            <a:ext cx="6100762" cy="6019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7FB585-6E88-49E0-B38B-A5B1F37876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0DFC9E-A2A2-4E9C-987E-BA3A27DA2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7D292E-2E0A-44C9-8B6C-F6BA8E50E3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7C1CA9-4AF1-49C0-B4F7-6A7D8C4A99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54B924-354E-4A64-AAA7-18DDE41D29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B06FE7-3D86-4BB9-A603-CA3533447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B4D6220-716F-4CFD-81BA-CF1481DE97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DD1F9C-F213-4402-BCB3-F6260EB17C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9D04EE-62D3-41D0-8B25-E1FE3943BB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37F9E8-032B-49F9-9218-542C66E6F1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224C6F-7BEF-40C3-BC6D-645A3F4B7B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DD3AE1-5797-4653-AEC1-2336E73A2C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1763"/>
            <a:ext cx="2055813" cy="599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1763"/>
            <a:ext cx="6019800" cy="599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50B53F-1793-40F4-8599-DA348D52A0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3300"/>
            </a:gs>
            <a:gs pos="100000">
              <a:srgbClr val="BB5F0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  <a:gd name="T116" fmla="*/ 0 w 2515"/>
                <a:gd name="T117" fmla="*/ 0 h 1970"/>
                <a:gd name="T118" fmla="*/ 2515 w 2515"/>
                <a:gd name="T119" fmla="*/ 197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T116" t="T117" r="T118" b="T119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w 2123"/>
                <a:gd name="T85" fmla="*/ 0 h 1696"/>
                <a:gd name="T86" fmla="*/ 2123 w 2123"/>
                <a:gd name="T87" fmla="*/ 1696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T84" t="T85" r="T86" b="T87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w 3668"/>
                <a:gd name="T75" fmla="*/ 0 h 943"/>
                <a:gd name="T76" fmla="*/ 3668 w 3668"/>
                <a:gd name="T77" fmla="*/ 94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T74" t="T75" r="T76" b="T77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w 969"/>
                <a:gd name="T103" fmla="*/ 0 h 1192"/>
                <a:gd name="T104" fmla="*/ 969 w 969"/>
                <a:gd name="T105" fmla="*/ 1192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w 2570"/>
                <a:gd name="T105" fmla="*/ 0 h 2266"/>
                <a:gd name="T106" fmla="*/ 2570 w 2570"/>
                <a:gd name="T107" fmla="*/ 2266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w 2176"/>
                <a:gd name="T81" fmla="*/ 0 h 1505"/>
                <a:gd name="T82" fmla="*/ 2176 w 2176"/>
                <a:gd name="T83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T80" t="T81" r="T82" b="T83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w 813"/>
                <a:gd name="T21" fmla="*/ 0 h 804"/>
                <a:gd name="T22" fmla="*/ 813 w 813"/>
                <a:gd name="T23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w 759"/>
                <a:gd name="T19" fmla="*/ 0 h 107"/>
                <a:gd name="T20" fmla="*/ 759 w 759"/>
                <a:gd name="T2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w 3169"/>
                <a:gd name="T71" fmla="*/ 0 h 743"/>
                <a:gd name="T72" fmla="*/ 3169 w 3169"/>
                <a:gd name="T73" fmla="*/ 743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T70" t="T71" r="T72" b="T73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  <a:gd name="T12" fmla="*/ 0 w 5740"/>
                <a:gd name="T13" fmla="*/ 0 h 288"/>
                <a:gd name="T14" fmla="*/ 5740 w 5740"/>
                <a:gd name="T1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471800"/>
                </a:gs>
                <a:gs pos="100000">
                  <a:srgbClr val="99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  <a:gd name="T12" fmla="*/ 0 w 5740"/>
                <a:gd name="T13" fmla="*/ 0 h 288"/>
                <a:gd name="T14" fmla="*/ 5740 w 5740"/>
                <a:gd name="T1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471800"/>
                </a:gs>
                <a:gs pos="100000">
                  <a:srgbClr val="99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  <a:gd name="T12" fmla="*/ 0 w 5740"/>
                <a:gd name="T13" fmla="*/ 0 h 288"/>
                <a:gd name="T14" fmla="*/ 5740 w 5740"/>
                <a:gd name="T1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69350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w 3188"/>
                <a:gd name="T123" fmla="*/ 0 h 2024"/>
                <a:gd name="T124" fmla="*/ 3188 w 3188"/>
                <a:gd name="T125" fmla="*/ 2024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T122" t="T123" r="T124" b="T125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w 2144"/>
                <a:gd name="T83" fmla="*/ 0 h 1787"/>
                <a:gd name="T84" fmla="*/ 2144 w 2144"/>
                <a:gd name="T85" fmla="*/ 1787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T82" t="T83" r="T84" b="T85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  <a:gd name="T84" fmla="*/ 0 w 2828"/>
                <a:gd name="T85" fmla="*/ 0 h 2366"/>
                <a:gd name="T86" fmla="*/ 2828 w 2828"/>
                <a:gd name="T87" fmla="*/ 2366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T84" t="T85" r="T86" b="T87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w 2153"/>
                <a:gd name="T83" fmla="*/ 0 h 1930"/>
                <a:gd name="T84" fmla="*/ 2153 w 2153"/>
                <a:gd name="T85" fmla="*/ 1930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T82" t="T83" r="T84" b="T85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1763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024C376F-B034-42A2-88F5-B6CF6701E85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319088" y="1752600"/>
            <a:ext cx="8823325" cy="5127625"/>
            <a:chOff x="201" y="1104"/>
            <a:chExt cx="5558" cy="3230"/>
          </a:xfrm>
        </p:grpSpPr>
        <p:sp>
          <p:nvSpPr>
            <p:cNvPr id="10242" name="Freeform 2"/>
            <p:cNvSpPr>
              <a:spLocks noChangeArrowheads="1"/>
            </p:cNvSpPr>
            <p:nvPr/>
          </p:nvSpPr>
          <p:spPr bwMode="auto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w 5550"/>
                <a:gd name="T17" fmla="*/ 0 h 3216"/>
                <a:gd name="T18" fmla="*/ 5550 w 5550"/>
                <a:gd name="T19" fmla="*/ 3216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6600">
                <a:alpha val="3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3" name="Freeform 3"/>
            <p:cNvSpPr>
              <a:spLocks noChangeArrowheads="1"/>
            </p:cNvSpPr>
            <p:nvPr/>
          </p:nvSpPr>
          <p:spPr bwMode="auto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w 4897"/>
                <a:gd name="T13" fmla="*/ 0 h 2182"/>
                <a:gd name="T14" fmla="*/ 4897 w 4897"/>
                <a:gd name="T15" fmla="*/ 2182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 noChangeArrowheads="1"/>
            </p:cNvSpPr>
            <p:nvPr/>
          </p:nvSpPr>
          <p:spPr bwMode="auto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w 5387"/>
                <a:gd name="T13" fmla="*/ 0 h 149"/>
                <a:gd name="T14" fmla="*/ 5387 w 5387"/>
                <a:gd name="T15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5" name="Freeform 5"/>
            <p:cNvSpPr>
              <a:spLocks noChangeArrowheads="1"/>
            </p:cNvSpPr>
            <p:nvPr/>
          </p:nvSpPr>
          <p:spPr bwMode="auto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w 5387"/>
                <a:gd name="T13" fmla="*/ 0 h 149"/>
                <a:gd name="T14" fmla="*/ 5387 w 5387"/>
                <a:gd name="T15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 noChangeArrowheads="1"/>
            </p:cNvSpPr>
            <p:nvPr/>
          </p:nvSpPr>
          <p:spPr bwMode="auto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  <a:gd name="T12" fmla="*/ 0 w 30"/>
                <a:gd name="T13" fmla="*/ 0 h 1416"/>
                <a:gd name="T14" fmla="*/ 30 w 30"/>
                <a:gd name="T15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Freeform 7"/>
            <p:cNvSpPr>
              <a:spLocks noChangeArrowheads="1"/>
            </p:cNvSpPr>
            <p:nvPr/>
          </p:nvSpPr>
          <p:spPr bwMode="auto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  <a:gd name="T12" fmla="*/ 0 w 29"/>
                <a:gd name="T13" fmla="*/ 0 h 2161"/>
                <a:gd name="T14" fmla="*/ 29 w 29"/>
                <a:gd name="T15" fmla="*/ 2161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2075"/>
            <a:ext cx="8383588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5763" cy="418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90600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68688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8DAB5C17-96E3-4A95-B8A5-6939A6C654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49B6D"/>
                </a:gs>
                <a:gs pos="50000">
                  <a:srgbClr val="D5B781"/>
                </a:gs>
                <a:gs pos="100000">
                  <a:srgbClr val="B49B6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4944" y="1"/>
              <a:ext cx="815" cy="3973"/>
              <a:chOff x="4944" y="1"/>
              <a:chExt cx="815" cy="3973"/>
            </a:xfrm>
          </p:grpSpPr>
          <p:grpSp>
            <p:nvGrpSpPr>
              <p:cNvPr id="11270" name="Group 6"/>
              <p:cNvGrpSpPr>
                <a:grpSpLocks/>
              </p:cNvGrpSpPr>
              <p:nvPr/>
            </p:nvGrpSpPr>
            <p:grpSpPr bwMode="auto">
              <a:xfrm>
                <a:off x="5280" y="1"/>
                <a:ext cx="479" cy="1429"/>
                <a:chOff x="5280" y="1"/>
                <a:chExt cx="479" cy="1429"/>
              </a:xfrm>
            </p:grpSpPr>
            <p:grpSp>
              <p:nvGrpSpPr>
                <p:cNvPr id="11271" name="Group 7"/>
                <p:cNvGrpSpPr>
                  <a:grpSpLocks/>
                </p:cNvGrpSpPr>
                <p:nvPr/>
              </p:nvGrpSpPr>
              <p:grpSpPr bwMode="auto">
                <a:xfrm>
                  <a:off x="5483" y="1"/>
                  <a:ext cx="175" cy="173"/>
                  <a:chOff x="5483" y="1"/>
                  <a:chExt cx="175" cy="173"/>
                </a:xfrm>
              </p:grpSpPr>
              <p:grpSp>
                <p:nvGrpSpPr>
                  <p:cNvPr id="11272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83" y="1"/>
                    <a:ext cx="175" cy="173"/>
                    <a:chOff x="5483" y="1"/>
                    <a:chExt cx="175" cy="173"/>
                  </a:xfrm>
                </p:grpSpPr>
                <p:sp>
                  <p:nvSpPr>
                    <p:cNvPr id="11273" name="Freeform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06" y="-22"/>
                      <a:ext cx="127" cy="176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w 1231"/>
                        <a:gd name="T91" fmla="*/ 0 h 2560"/>
                        <a:gd name="T92" fmla="*/ 1231 w 1231"/>
                        <a:gd name="T93" fmla="*/ 2560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T90" t="T91" r="T92" b="T93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74" name="Freeform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12" y="61"/>
                      <a:ext cx="89" cy="142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w 865"/>
                        <a:gd name="T111" fmla="*/ 0 h 2071"/>
                        <a:gd name="T112" fmla="*/ 865 w 865"/>
                        <a:gd name="T113" fmla="*/ 2071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T110" t="T111" r="T112" b="T113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275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83"/>
                    <a:ext cx="17" cy="1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6" name="Freeform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5" y="48"/>
                    <a:ext cx="27" cy="36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w 266"/>
                      <a:gd name="T21" fmla="*/ 0 h 521"/>
                      <a:gd name="T22" fmla="*/ 266 w 266"/>
                      <a:gd name="T23" fmla="*/ 521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7" name="Freeform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2" y="39"/>
                    <a:ext cx="40" cy="23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w 392"/>
                      <a:gd name="T23" fmla="*/ 0 h 340"/>
                      <a:gd name="T24" fmla="*/ 392 w 392"/>
                      <a:gd name="T25" fmla="*/ 34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T22" t="T23" r="T24" b="T25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8" name="Freeform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604" y="72"/>
                    <a:ext cx="15" cy="3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w 151"/>
                      <a:gd name="T21" fmla="*/ 0 h 558"/>
                      <a:gd name="T22" fmla="*/ 151 w 151"/>
                      <a:gd name="T23" fmla="*/ 558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9" name="Freeform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120"/>
                    <a:ext cx="40" cy="17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w 392"/>
                      <a:gd name="T21" fmla="*/ 0 h 253"/>
                      <a:gd name="T22" fmla="*/ 392 w 392"/>
                      <a:gd name="T23" fmla="*/ 253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80" name="Freeform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26" y="104"/>
                    <a:ext cx="24" cy="27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w 238"/>
                      <a:gd name="T21" fmla="*/ 0 h 386"/>
                      <a:gd name="T22" fmla="*/ 238 w 238"/>
                      <a:gd name="T23" fmla="*/ 386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1281" name="Picture 1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82" name="Picture 1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83" name="Picture 1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84" name="Picture 2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85" name="Picture 2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86" name="Picture 2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87" name="Picture 2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88" name="Picture 2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</p:grpSp>
          <p:grpSp>
            <p:nvGrpSpPr>
              <p:cNvPr id="11289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11290" name="Picture 2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1" name="Picture 2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2" name="Picture 2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3" name="Picture 2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4" name="Picture 3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5" name="Picture 3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6" name="Picture 3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7" name="Picture 3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8" name="Picture 3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299" name="Picture 35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0" name="Picture 3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1" name="Picture 3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2" name="Picture 3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3" name="Picture 3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4" name="Picture 4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5" name="Picture 4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6" name="Picture 4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7" name="Picture 4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1308" name="Picture 4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</p:grpSp>
        </p:grpSp>
        <p:sp>
          <p:nvSpPr>
            <p:cNvPr id="11309" name="Freeform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w 750"/>
                <a:gd name="T19" fmla="*/ 0 h 1222"/>
                <a:gd name="T20" fmla="*/ 750 w 750"/>
                <a:gd name="T21" fmla="*/ 1222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0" name="Freeform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  <a:gd name="T22" fmla="*/ 0 w 768"/>
                <a:gd name="T23" fmla="*/ 0 h 1260"/>
                <a:gd name="T24" fmla="*/ 768 w 768"/>
                <a:gd name="T25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1" name="Freeform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  <a:gd name="T50" fmla="*/ 0 w 776"/>
                <a:gd name="T51" fmla="*/ 0 h 2543"/>
                <a:gd name="T52" fmla="*/ 776 w 776"/>
                <a:gd name="T53" fmla="*/ 2543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8513A"/>
                </a:gs>
                <a:gs pos="50000">
                  <a:srgbClr val="79AF7D"/>
                </a:gs>
                <a:gs pos="100000">
                  <a:srgbClr val="38513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2" name="Freeform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w 617"/>
                <a:gd name="T27" fmla="*/ 0 h 1376"/>
                <a:gd name="T28" fmla="*/ 617 w 617"/>
                <a:gd name="T29" fmla="*/ 1376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3" name="Freeform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w 576"/>
                <a:gd name="T23" fmla="*/ 0 h 3180"/>
                <a:gd name="T24" fmla="*/ 576 w 576"/>
                <a:gd name="T25" fmla="*/ 318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4" name="Freeform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w 573"/>
                <a:gd name="T19" fmla="*/ 0 h 1935"/>
                <a:gd name="T20" fmla="*/ 573 w 573"/>
                <a:gd name="T21" fmla="*/ 1935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5" name="Freeform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6" name="Freeform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8" name="Freeform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  <a:gd name="T30" fmla="*/ 0 w 692"/>
                <a:gd name="T31" fmla="*/ 0 h 378"/>
                <a:gd name="T32" fmla="*/ 692 w 692"/>
                <a:gd name="T3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19" name="Freeform 55"/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2105 w 21600"/>
                <a:gd name="T9" fmla="*/ 2130 h 21600"/>
                <a:gd name="T10" fmla="*/ 19495 w 21600"/>
                <a:gd name="T11" fmla="*/ 194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ru-RU"/>
            </a:p>
          </p:txBody>
        </p:sp>
      </p:grpSp>
      <p:sp>
        <p:nvSpPr>
          <p:cNvPr id="11320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142875"/>
            <a:ext cx="7475538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1321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505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4" name="Rectangle 60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F40C8EBD-88C3-4255-9B9C-3CD8975718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F131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F1311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Group 1"/>
          <p:cNvGrpSpPr>
            <a:grpSpLocks/>
          </p:cNvGrpSpPr>
          <p:nvPr/>
        </p:nvGrpSpPr>
        <p:grpSpPr bwMode="auto">
          <a:xfrm>
            <a:off x="0" y="0"/>
            <a:ext cx="8456613" cy="5942013"/>
            <a:chOff x="0" y="0"/>
            <a:chExt cx="5327" cy="3743"/>
          </a:xfrm>
        </p:grpSpPr>
        <p:sp>
          <p:nvSpPr>
            <p:cNvPr id="12290" name="Freeform 2"/>
            <p:cNvSpPr>
              <a:spLocks noChangeArrowheads="1"/>
            </p:cNvSpPr>
            <p:nvPr/>
          </p:nvSpPr>
          <p:spPr bwMode="auto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  <a:gd name="T12" fmla="*/ 0 w 5155"/>
                <a:gd name="T13" fmla="*/ 0 h 2304"/>
                <a:gd name="T14" fmla="*/ 5155 w 5155"/>
                <a:gd name="T15" fmla="*/ 2304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61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1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w 5328"/>
                <a:gd name="T11" fmla="*/ 0 h 3689"/>
                <a:gd name="T12" fmla="*/ 5328 w 5328"/>
                <a:gd name="T13" fmla="*/ 368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6375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BB0236F-A71C-4212-B2E3-543DBE0C86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13314" name="Group 2"/>
            <p:cNvGrpSpPr>
              <a:grpSpLocks/>
            </p:cNvGrpSpPr>
            <p:nvPr/>
          </p:nvGrpSpPr>
          <p:grpSpPr bwMode="auto">
            <a:xfrm>
              <a:off x="185" y="1604"/>
              <a:ext cx="448" cy="298"/>
              <a:chOff x="185" y="1604"/>
              <a:chExt cx="448" cy="298"/>
            </a:xfrm>
          </p:grpSpPr>
          <p:sp>
            <p:nvSpPr>
              <p:cNvPr id="13315" name="Rectangle 3"/>
              <p:cNvSpPr>
                <a:spLocks noChangeArrowheads="1"/>
              </p:cNvSpPr>
              <p:nvPr/>
            </p:nvSpPr>
            <p:spPr bwMode="auto">
              <a:xfrm>
                <a:off x="185" y="1604"/>
                <a:ext cx="276" cy="299"/>
              </a:xfrm>
              <a:prstGeom prst="rect">
                <a:avLst/>
              </a:pr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6" name="Rectangle 4"/>
              <p:cNvSpPr>
                <a:spLocks noChangeArrowheads="1"/>
              </p:cNvSpPr>
              <p:nvPr/>
            </p:nvSpPr>
            <p:spPr bwMode="auto">
              <a:xfrm>
                <a:off x="427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263" y="1870"/>
              <a:ext cx="465" cy="298"/>
              <a:chOff x="263" y="1870"/>
              <a:chExt cx="465" cy="298"/>
            </a:xfrm>
          </p:grpSpPr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263" y="1870"/>
                <a:ext cx="266" cy="299"/>
              </a:xfrm>
              <a:prstGeom prst="rect">
                <a:avLst/>
              </a:prstGeom>
              <a:solidFill>
                <a:srgbClr val="FFCF0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/>
            </p:nvSpPr>
            <p:spPr bwMode="auto">
              <a:xfrm>
                <a:off x="496" y="1870"/>
                <a:ext cx="233" cy="29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-428625"/>
            <a:ext cx="7791450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A529AF-6603-429B-9A29-597CCABFE5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1"/>
          <p:cNvGrpSpPr>
            <a:grpSpLocks/>
          </p:cNvGrpSpPr>
          <p:nvPr/>
        </p:nvGrpSpPr>
        <p:grpSpPr bwMode="auto">
          <a:xfrm>
            <a:off x="228600" y="2889250"/>
            <a:ext cx="8609013" cy="200025"/>
            <a:chOff x="144" y="1820"/>
            <a:chExt cx="5423" cy="126"/>
          </a:xfrm>
        </p:grpSpPr>
        <p:sp>
          <p:nvSpPr>
            <p:cNvPr id="14338" name="Rectangle 2"/>
            <p:cNvSpPr>
              <a:spLocks noChangeArrowheads="1"/>
            </p:cNvSpPr>
            <p:nvPr/>
          </p:nvSpPr>
          <p:spPr bwMode="auto">
            <a:xfrm>
              <a:off x="144" y="1820"/>
              <a:ext cx="1808" cy="127"/>
            </a:xfrm>
            <a:prstGeom prst="rect">
              <a:avLst/>
            </a:prstGeom>
            <a:solidFill>
              <a:srgbClr val="66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952" y="1820"/>
              <a:ext cx="1808" cy="127"/>
            </a:xfrm>
            <a:prstGeom prst="rect">
              <a:avLst/>
            </a:prstGeom>
            <a:solidFill>
              <a:srgbClr val="99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760" y="1820"/>
              <a:ext cx="1808" cy="127"/>
            </a:xfrm>
            <a:prstGeom prst="rect">
              <a:avLst/>
            </a:prstGeom>
            <a:solidFill>
              <a:srgbClr val="99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687388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74ACEA-33CD-45FA-AE0C-B5ED1943E4C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Line 1"/>
          <p:cNvSpPr>
            <a:spLocks noChangeShapeType="1"/>
          </p:cNvSpPr>
          <p:nvPr/>
        </p:nvSpPr>
        <p:spPr bwMode="auto">
          <a:xfrm>
            <a:off x="7315200" y="10668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7493000" y="2992438"/>
            <a:ext cx="1336675" cy="2187575"/>
            <a:chOff x="4720" y="1885"/>
            <a:chExt cx="842" cy="1378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304800" y="2819400"/>
            <a:ext cx="8229600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5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2213" cy="1293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5396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8013" cy="441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9" name="Rectangle 3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A9F61638-C266-4B8E-8F67-DE0778B8AD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0" y="927100"/>
            <a:ext cx="8990013" cy="4494213"/>
            <a:chOff x="0" y="584"/>
            <a:chExt cx="5663" cy="2831"/>
          </a:xfrm>
        </p:grpSpPr>
        <p:sp>
          <p:nvSpPr>
            <p:cNvPr id="16386" name="AutoShape 2"/>
            <p:cNvSpPr>
              <a:spLocks noChangeArrowheads="1"/>
            </p:cNvSpPr>
            <p:nvPr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760">
              <a:solidFill>
                <a:srgbClr val="66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144" y="584"/>
              <a:ext cx="4512" cy="624"/>
            </a:xfrm>
            <a:prstGeom prst="rect">
              <a:avLst/>
            </a:prstGeom>
            <a:solidFill>
              <a:srgbClr val="FFFFFF"/>
            </a:solidFill>
            <a:ln w="57240">
              <a:solidFill>
                <a:srgbClr val="66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88" name="Freeform 4"/>
            <p:cNvSpPr>
              <a:spLocks noChangeArrowheads="1"/>
            </p:cNvSpPr>
            <p:nvPr/>
          </p:nvSpPr>
          <p:spPr bwMode="auto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4416 w 4917"/>
                <a:gd name="T3" fmla="*/ 0 h 1000"/>
                <a:gd name="T4" fmla="*/ 4917 w 4917"/>
                <a:gd name="T5" fmla="*/ 500 h 1000"/>
                <a:gd name="T6" fmla="*/ 4417 w 4917"/>
                <a:gd name="T7" fmla="*/ 1000 h 1000"/>
                <a:gd name="T8" fmla="*/ 0 w 4917"/>
                <a:gd name="T9" fmla="*/ 1000 h 1000"/>
                <a:gd name="T10" fmla="*/ 0 w 4917"/>
                <a:gd name="T11" fmla="*/ 0 h 1000"/>
                <a:gd name="T12" fmla="*/ 2459 w 4917"/>
                <a:gd name="T13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0" y="1928"/>
              <a:ext cx="5232" cy="1"/>
            </a:xfrm>
            <a:prstGeom prst="line">
              <a:avLst/>
            </a:prstGeom>
            <a:noFill/>
            <a:ln w="507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-1588"/>
            <a:ext cx="8013700" cy="137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3213" cy="441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57200" y="6248400"/>
            <a:ext cx="21336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124200" y="6253163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Arial Black" pitchFamily="32" charset="0"/>
                <a:ea typeface="+mn-ea"/>
                <a:cs typeface="+mn-cs"/>
              </a:defRPr>
            </a:lvl1pPr>
          </a:lstStyle>
          <a:p>
            <a:fld id="{1E6E53EB-0D1D-4D60-A1A5-923F014FDF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319088" y="1828800"/>
            <a:ext cx="8823325" cy="5027613"/>
            <a:chOff x="201" y="1152"/>
            <a:chExt cx="5558" cy="3167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w 4897"/>
                <a:gd name="T13" fmla="*/ 0 h 2182"/>
                <a:gd name="T14" fmla="*/ 4897 w 4897"/>
                <a:gd name="T15" fmla="*/ 2182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w 5550"/>
                <a:gd name="T15" fmla="*/ 0 h 3168"/>
                <a:gd name="T16" fmla="*/ 5550 w 5550"/>
                <a:gd name="T17" fmla="*/ 3168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w 4897"/>
                <a:gd name="T13" fmla="*/ 0 h 2182"/>
                <a:gd name="T14" fmla="*/ 4897 w 4897"/>
                <a:gd name="T15" fmla="*/ 2182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>
                <a:alpha val="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w 5387"/>
                <a:gd name="T13" fmla="*/ 0 h 149"/>
                <a:gd name="T14" fmla="*/ 5387 w 5387"/>
                <a:gd name="T15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  <a:gd name="T12" fmla="*/ 0 w 29"/>
                <a:gd name="T13" fmla="*/ 0 h 2161"/>
                <a:gd name="T14" fmla="*/ 29 w 29"/>
                <a:gd name="T15" fmla="*/ 2161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  <a:gd name="T10" fmla="*/ 0 w 29"/>
                <a:gd name="T11" fmla="*/ 0 h 1416"/>
                <a:gd name="T12" fmla="*/ 29 w 29"/>
                <a:gd name="T13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w 5387"/>
                <a:gd name="T13" fmla="*/ 0 h 149"/>
                <a:gd name="T14" fmla="*/ 5387 w 5387"/>
                <a:gd name="T15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  <a:gd name="T12" fmla="*/ 0 w 30"/>
                <a:gd name="T13" fmla="*/ 0 h 1416"/>
                <a:gd name="T14" fmla="*/ 30 w 30"/>
                <a:gd name="T15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E3B32E27-B216-4709-A490-3E90F68837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2075"/>
            <a:ext cx="8383588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5763" cy="418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49B6D"/>
                </a:gs>
                <a:gs pos="50000">
                  <a:srgbClr val="D5B781"/>
                </a:gs>
                <a:gs pos="100000">
                  <a:srgbClr val="B49B6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4944" y="1"/>
              <a:ext cx="815" cy="3973"/>
              <a:chOff x="4944" y="1"/>
              <a:chExt cx="815" cy="3973"/>
            </a:xfrm>
          </p:grpSpPr>
          <p:grpSp>
            <p:nvGrpSpPr>
              <p:cNvPr id="3078" name="Group 6"/>
              <p:cNvGrpSpPr>
                <a:grpSpLocks/>
              </p:cNvGrpSpPr>
              <p:nvPr/>
            </p:nvGrpSpPr>
            <p:grpSpPr bwMode="auto">
              <a:xfrm>
                <a:off x="5280" y="1"/>
                <a:ext cx="479" cy="1429"/>
                <a:chOff x="5280" y="1"/>
                <a:chExt cx="479" cy="1429"/>
              </a:xfrm>
            </p:grpSpPr>
            <p:grpSp>
              <p:nvGrpSpPr>
                <p:cNvPr id="3079" name="Group 7"/>
                <p:cNvGrpSpPr>
                  <a:grpSpLocks/>
                </p:cNvGrpSpPr>
                <p:nvPr/>
              </p:nvGrpSpPr>
              <p:grpSpPr bwMode="auto">
                <a:xfrm>
                  <a:off x="5483" y="1"/>
                  <a:ext cx="175" cy="173"/>
                  <a:chOff x="5483" y="1"/>
                  <a:chExt cx="175" cy="173"/>
                </a:xfrm>
              </p:grpSpPr>
              <p:grpSp>
                <p:nvGrpSpPr>
                  <p:cNvPr id="308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83" y="1"/>
                    <a:ext cx="175" cy="173"/>
                    <a:chOff x="5483" y="1"/>
                    <a:chExt cx="175" cy="173"/>
                  </a:xfrm>
                </p:grpSpPr>
                <p:sp>
                  <p:nvSpPr>
                    <p:cNvPr id="3081" name="Freeform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06" y="-22"/>
                      <a:ext cx="127" cy="176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w 1231"/>
                        <a:gd name="T91" fmla="*/ 0 h 2560"/>
                        <a:gd name="T92" fmla="*/ 1231 w 1231"/>
                        <a:gd name="T93" fmla="*/ 2560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T90" t="T91" r="T92" b="T93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82" name="Freeform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12" y="61"/>
                      <a:ext cx="89" cy="142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w 865"/>
                        <a:gd name="T111" fmla="*/ 0 h 2071"/>
                        <a:gd name="T112" fmla="*/ 865 w 865"/>
                        <a:gd name="T113" fmla="*/ 2071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T110" t="T111" r="T112" b="T113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83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83"/>
                    <a:ext cx="17" cy="1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84" name="Freeform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5" y="48"/>
                    <a:ext cx="27" cy="36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w 266"/>
                      <a:gd name="T21" fmla="*/ 0 h 521"/>
                      <a:gd name="T22" fmla="*/ 266 w 266"/>
                      <a:gd name="T23" fmla="*/ 521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85" name="Freeform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2" y="39"/>
                    <a:ext cx="40" cy="23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w 392"/>
                      <a:gd name="T23" fmla="*/ 0 h 340"/>
                      <a:gd name="T24" fmla="*/ 392 w 392"/>
                      <a:gd name="T25" fmla="*/ 34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T22" t="T23" r="T24" b="T25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86" name="Freeform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604" y="72"/>
                    <a:ext cx="15" cy="3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w 151"/>
                      <a:gd name="T21" fmla="*/ 0 h 558"/>
                      <a:gd name="T22" fmla="*/ 151 w 151"/>
                      <a:gd name="T23" fmla="*/ 558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87" name="Freeform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120"/>
                    <a:ext cx="40" cy="17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w 392"/>
                      <a:gd name="T21" fmla="*/ 0 h 253"/>
                      <a:gd name="T22" fmla="*/ 392 w 392"/>
                      <a:gd name="T23" fmla="*/ 253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88" name="Freeform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26" y="104"/>
                    <a:ext cx="24" cy="27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w 238"/>
                      <a:gd name="T21" fmla="*/ 0 h 386"/>
                      <a:gd name="T22" fmla="*/ 238 w 238"/>
                      <a:gd name="T23" fmla="*/ 386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089" name="Picture 1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0" name="Picture 1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1" name="Picture 1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2" name="Picture 2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3" name="Picture 2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4" name="Picture 2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5" name="Picture 2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6" name="Picture 2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</p:grpSp>
          <p:grpSp>
            <p:nvGrpSpPr>
              <p:cNvPr id="3097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3098" name="Picture 2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099" name="Picture 2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0" name="Picture 2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1" name="Picture 2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2" name="Picture 3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3" name="Picture 3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4" name="Picture 3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5" name="Picture 3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6" name="Picture 3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7" name="Picture 35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8" name="Picture 3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09" name="Picture 3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10" name="Picture 3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11" name="Picture 3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12" name="Picture 4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13" name="Picture 4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14" name="Picture 4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15" name="Picture 4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116" name="Picture 4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</p:grpSp>
        </p:grpSp>
        <p:sp>
          <p:nvSpPr>
            <p:cNvPr id="3117" name="Freeform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w 750"/>
                <a:gd name="T19" fmla="*/ 0 h 1222"/>
                <a:gd name="T20" fmla="*/ 750 w 750"/>
                <a:gd name="T21" fmla="*/ 1222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8" name="Freeform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  <a:gd name="T22" fmla="*/ 0 w 768"/>
                <a:gd name="T23" fmla="*/ 0 h 1260"/>
                <a:gd name="T24" fmla="*/ 768 w 768"/>
                <a:gd name="T25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9" name="Freeform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  <a:gd name="T50" fmla="*/ 0 w 776"/>
                <a:gd name="T51" fmla="*/ 0 h 2543"/>
                <a:gd name="T52" fmla="*/ 776 w 776"/>
                <a:gd name="T53" fmla="*/ 2543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8513A"/>
                </a:gs>
                <a:gs pos="50000">
                  <a:srgbClr val="79AF7D"/>
                </a:gs>
                <a:gs pos="100000">
                  <a:srgbClr val="38513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0" name="Freeform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w 617"/>
                <a:gd name="T27" fmla="*/ 0 h 1376"/>
                <a:gd name="T28" fmla="*/ 617 w 617"/>
                <a:gd name="T29" fmla="*/ 1376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1" name="Freeform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w 576"/>
                <a:gd name="T23" fmla="*/ 0 h 3180"/>
                <a:gd name="T24" fmla="*/ 576 w 576"/>
                <a:gd name="T25" fmla="*/ 318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2" name="Freeform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w 573"/>
                <a:gd name="T19" fmla="*/ 0 h 1935"/>
                <a:gd name="T20" fmla="*/ 573 w 573"/>
                <a:gd name="T21" fmla="*/ 1935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3" name="Freeform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4" name="Freeform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5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6" name="Freeform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  <a:gd name="T30" fmla="*/ 0 w 692"/>
                <a:gd name="T31" fmla="*/ 0 h 378"/>
                <a:gd name="T32" fmla="*/ 692 w 692"/>
                <a:gd name="T3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7" name="Freeform 55"/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2105 w 21600"/>
                <a:gd name="T9" fmla="*/ 2130 h 21600"/>
                <a:gd name="T10" fmla="*/ 19495 w 21600"/>
                <a:gd name="T11" fmla="*/ 194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ru-RU"/>
            </a:p>
          </p:txBody>
        </p:sp>
      </p:grpSp>
      <p:sp>
        <p:nvSpPr>
          <p:cNvPr id="3128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142875"/>
            <a:ext cx="7475538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129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505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8DEC516D-4CC7-475F-B982-E4B879F1E90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F131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F1311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7240588" cy="1979613"/>
            <a:chOff x="0" y="0"/>
            <a:chExt cx="4561" cy="1247"/>
          </a:xfrm>
        </p:grpSpPr>
        <p:sp>
          <p:nvSpPr>
            <p:cNvPr id="4098" name="Freeform 2"/>
            <p:cNvSpPr>
              <a:spLocks noChangeArrowheads="1"/>
            </p:cNvSpPr>
            <p:nvPr/>
          </p:nvSpPr>
          <p:spPr bwMode="auto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  <a:gd name="T12" fmla="*/ 0 w 4806"/>
                <a:gd name="T13" fmla="*/ 0 h 665"/>
                <a:gd name="T14" fmla="*/ 4806 w 4806"/>
                <a:gd name="T15" fmla="*/ 66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6B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" name="Freeform 3"/>
            <p:cNvSpPr>
              <a:spLocks noChangeArrowheads="1"/>
            </p:cNvSpPr>
            <p:nvPr/>
          </p:nvSpPr>
          <p:spPr bwMode="auto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w 4562"/>
                <a:gd name="T13" fmla="*/ 0 h 1199"/>
                <a:gd name="T14" fmla="*/ 4562 w 4562"/>
                <a:gd name="T15" fmla="*/ 119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6375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99ADE88-FB9C-4584-A91C-F5EC6F7BF9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Tahoma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F0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33C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1C1C1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-428625"/>
            <a:ext cx="7791450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7042150" y="6243638"/>
            <a:ext cx="19034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482E02-82A6-43F3-8568-D3C0C6019B2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687388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6C802DB-C431-4BF0-ABE6-F598E2F8CA7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66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57200" y="1447800"/>
            <a:ext cx="8077200" cy="1588"/>
          </a:xfrm>
          <a:prstGeom prst="line">
            <a:avLst/>
          </a:prstGeom>
          <a:noFill/>
          <a:ln w="19080">
            <a:solidFill>
              <a:srgbClr val="99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CCCC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99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999900"/>
          </a:solidFill>
          <a:latin typeface="Garamond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2213" cy="1293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8013" cy="441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C9FCEE51-D3D0-4CCC-888A-A99A91B4803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8153400" y="152400"/>
            <a:ext cx="790575" cy="1293813"/>
            <a:chOff x="5136" y="96"/>
            <a:chExt cx="498" cy="815"/>
          </a:xfrm>
        </p:grpSpPr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5136" y="96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242" y="96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348" y="96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136" y="202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242" y="202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348" y="202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453" y="202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136" y="308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242" y="308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348" y="308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453" y="308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559" y="308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136" y="413"/>
              <a:ext cx="76" cy="76"/>
            </a:xfrm>
            <a:prstGeom prst="ellipse">
              <a:avLst/>
            </a:prstGeom>
            <a:solidFill>
              <a:srgbClr val="33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242" y="413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348" y="413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453" y="413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136" y="519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242" y="519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348" y="519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453" y="519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559" y="519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136" y="625"/>
              <a:ext cx="76" cy="76"/>
            </a:xfrm>
            <a:prstGeom prst="ellipse">
              <a:avLst/>
            </a:prstGeom>
            <a:solidFill>
              <a:srgbClr val="66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242" y="625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348" y="625"/>
              <a:ext cx="76" cy="76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453" y="625"/>
              <a:ext cx="76" cy="76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136" y="731"/>
              <a:ext cx="76" cy="75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242" y="731"/>
              <a:ext cx="76" cy="75"/>
            </a:xfrm>
            <a:prstGeom prst="ellipse">
              <a:avLst/>
            </a:prstGeom>
            <a:solidFill>
              <a:srgbClr val="CC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348" y="731"/>
              <a:ext cx="76" cy="7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453" y="731"/>
              <a:ext cx="76" cy="7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242" y="837"/>
              <a:ext cx="76" cy="7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453" y="837"/>
              <a:ext cx="76" cy="75"/>
            </a:xfrm>
            <a:prstGeom prst="ellipse">
              <a:avLst/>
            </a:prstGeom>
            <a:solidFill>
              <a:srgbClr val="D8D8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 b="1">
          <a:solidFill>
            <a:srgbClr val="330066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0" y="152400"/>
            <a:ext cx="8685213" cy="6094413"/>
            <a:chOff x="0" y="96"/>
            <a:chExt cx="5471" cy="3839"/>
          </a:xfrm>
        </p:grpSpPr>
        <p:sp>
          <p:nvSpPr>
            <p:cNvPr id="8194" name="AutoShape 2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760">
              <a:solidFill>
                <a:srgbClr val="6699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5" name="Freeform 3"/>
            <p:cNvSpPr>
              <a:spLocks noChangeArrowheads="1"/>
            </p:cNvSpPr>
            <p:nvPr/>
          </p:nvSpPr>
          <p:spPr bwMode="auto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6499 w 7000"/>
                <a:gd name="T3" fmla="*/ 0 h 1000"/>
                <a:gd name="T4" fmla="*/ 7000 w 7000"/>
                <a:gd name="T5" fmla="*/ 500 h 1000"/>
                <a:gd name="T6" fmla="*/ 6500 w 7000"/>
                <a:gd name="T7" fmla="*/ 1000 h 1000"/>
                <a:gd name="T8" fmla="*/ 0 w 7000"/>
                <a:gd name="T9" fmla="*/ 1000 h 1000"/>
                <a:gd name="T10" fmla="*/ 0 w 7000"/>
                <a:gd name="T11" fmla="*/ 0 h 1000"/>
                <a:gd name="T12" fmla="*/ 3500 w 7000"/>
                <a:gd name="T13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768"/>
              <a:ext cx="5088" cy="1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-1588"/>
            <a:ext cx="8013700" cy="137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3213" cy="441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Arial Black" pitchFamily="32" charset="0"/>
                <a:ea typeface="+mn-ea"/>
                <a:cs typeface="+mn-cs"/>
              </a:defRPr>
            </a:lvl1pPr>
          </a:lstStyle>
          <a:p>
            <a:fld id="{B6E5EEAB-2E84-4DE4-ABC6-FAF834AE392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3300"/>
            </a:gs>
            <a:gs pos="100000">
              <a:srgbClr val="BB5F0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9218" name="Freeform 2"/>
            <p:cNvSpPr>
              <a:spLocks noChangeArrowheads="1"/>
            </p:cNvSpPr>
            <p:nvPr/>
          </p:nvSpPr>
          <p:spPr bwMode="auto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  <a:gd name="T116" fmla="*/ 0 w 2515"/>
                <a:gd name="T117" fmla="*/ 0 h 1970"/>
                <a:gd name="T118" fmla="*/ 2515 w 2515"/>
                <a:gd name="T119" fmla="*/ 197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T116" t="T117" r="T118" b="T119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9" name="Freeform 3"/>
            <p:cNvSpPr>
              <a:spLocks noChangeArrowheads="1"/>
            </p:cNvSpPr>
            <p:nvPr/>
          </p:nvSpPr>
          <p:spPr bwMode="auto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w 2123"/>
                <a:gd name="T85" fmla="*/ 0 h 1696"/>
                <a:gd name="T86" fmla="*/ 2123 w 2123"/>
                <a:gd name="T87" fmla="*/ 1696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T84" t="T85" r="T86" b="T87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0" name="Freeform 4"/>
            <p:cNvSpPr>
              <a:spLocks noChangeArrowheads="1"/>
            </p:cNvSpPr>
            <p:nvPr/>
          </p:nvSpPr>
          <p:spPr bwMode="auto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w 3668"/>
                <a:gd name="T75" fmla="*/ 0 h 943"/>
                <a:gd name="T76" fmla="*/ 3668 w 3668"/>
                <a:gd name="T77" fmla="*/ 94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T74" t="T75" r="T76" b="T77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 noChangeArrowheads="1"/>
            </p:cNvSpPr>
            <p:nvPr/>
          </p:nvSpPr>
          <p:spPr bwMode="auto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w 969"/>
                <a:gd name="T103" fmla="*/ 0 h 1192"/>
                <a:gd name="T104" fmla="*/ 969 w 969"/>
                <a:gd name="T105" fmla="*/ 1192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2" name="Freeform 6"/>
            <p:cNvSpPr>
              <a:spLocks noChangeArrowheads="1"/>
            </p:cNvSpPr>
            <p:nvPr/>
          </p:nvSpPr>
          <p:spPr bwMode="auto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w 2570"/>
                <a:gd name="T105" fmla="*/ 0 h 2266"/>
                <a:gd name="T106" fmla="*/ 2570 w 2570"/>
                <a:gd name="T107" fmla="*/ 2266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3" name="Freeform 7"/>
            <p:cNvSpPr>
              <a:spLocks noChangeArrowheads="1"/>
            </p:cNvSpPr>
            <p:nvPr/>
          </p:nvSpPr>
          <p:spPr bwMode="auto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w 2176"/>
                <a:gd name="T81" fmla="*/ 0 h 1505"/>
                <a:gd name="T82" fmla="*/ 2176 w 2176"/>
                <a:gd name="T83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T80" t="T81" r="T82" b="T83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Freeform 8"/>
            <p:cNvSpPr>
              <a:spLocks noChangeArrowheads="1"/>
            </p:cNvSpPr>
            <p:nvPr/>
          </p:nvSpPr>
          <p:spPr bwMode="auto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w 813"/>
                <a:gd name="T21" fmla="*/ 0 h 804"/>
                <a:gd name="T22" fmla="*/ 813 w 813"/>
                <a:gd name="T23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Freeform 9"/>
            <p:cNvSpPr>
              <a:spLocks noChangeArrowheads="1"/>
            </p:cNvSpPr>
            <p:nvPr/>
          </p:nvSpPr>
          <p:spPr bwMode="auto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w 759"/>
                <a:gd name="T19" fmla="*/ 0 h 107"/>
                <a:gd name="T20" fmla="*/ 759 w 759"/>
                <a:gd name="T2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 noChangeArrowheads="1"/>
            </p:cNvSpPr>
            <p:nvPr/>
          </p:nvSpPr>
          <p:spPr bwMode="auto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w 3169"/>
                <a:gd name="T71" fmla="*/ 0 h 743"/>
                <a:gd name="T72" fmla="*/ 3169 w 3169"/>
                <a:gd name="T73" fmla="*/ 743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T70" t="T71" r="T72" b="T73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9" name="Freeform 13"/>
            <p:cNvSpPr>
              <a:spLocks noChangeArrowheads="1"/>
            </p:cNvSpPr>
            <p:nvPr/>
          </p:nvSpPr>
          <p:spPr bwMode="auto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  <a:gd name="T12" fmla="*/ 0 w 5740"/>
                <a:gd name="T13" fmla="*/ 0 h 288"/>
                <a:gd name="T14" fmla="*/ 5740 w 5740"/>
                <a:gd name="T1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471800"/>
                </a:gs>
                <a:gs pos="100000">
                  <a:srgbClr val="99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0" name="Freeform 14"/>
            <p:cNvSpPr>
              <a:spLocks noChangeArrowheads="1"/>
            </p:cNvSpPr>
            <p:nvPr/>
          </p:nvSpPr>
          <p:spPr bwMode="auto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  <a:gd name="T12" fmla="*/ 0 w 5740"/>
                <a:gd name="T13" fmla="*/ 0 h 288"/>
                <a:gd name="T14" fmla="*/ 5740 w 5740"/>
                <a:gd name="T1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471800"/>
                </a:gs>
                <a:gs pos="100000">
                  <a:srgbClr val="99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Freeform 15"/>
            <p:cNvSpPr>
              <a:spLocks noChangeArrowheads="1"/>
            </p:cNvSpPr>
            <p:nvPr/>
          </p:nvSpPr>
          <p:spPr bwMode="auto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  <a:gd name="T12" fmla="*/ 0 w 5740"/>
                <a:gd name="T13" fmla="*/ 0 h 288"/>
                <a:gd name="T14" fmla="*/ 5740 w 5740"/>
                <a:gd name="T1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69350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2" name="Freeform 16"/>
            <p:cNvSpPr>
              <a:spLocks noChangeArrowheads="1"/>
            </p:cNvSpPr>
            <p:nvPr/>
          </p:nvSpPr>
          <p:spPr bwMode="auto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w 3188"/>
                <a:gd name="T123" fmla="*/ 0 h 2024"/>
                <a:gd name="T124" fmla="*/ 3188 w 3188"/>
                <a:gd name="T125" fmla="*/ 2024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T122" t="T123" r="T124" b="T125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3" name="Freeform 17"/>
            <p:cNvSpPr>
              <a:spLocks noChangeArrowheads="1"/>
            </p:cNvSpPr>
            <p:nvPr/>
          </p:nvSpPr>
          <p:spPr bwMode="auto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w 2144"/>
                <a:gd name="T83" fmla="*/ 0 h 1787"/>
                <a:gd name="T84" fmla="*/ 2144 w 2144"/>
                <a:gd name="T85" fmla="*/ 1787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T82" t="T83" r="T84" b="T85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4" name="Freeform 18"/>
            <p:cNvSpPr>
              <a:spLocks noChangeArrowheads="1"/>
            </p:cNvSpPr>
            <p:nvPr/>
          </p:nvSpPr>
          <p:spPr bwMode="auto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  <a:gd name="T84" fmla="*/ 0 w 2828"/>
                <a:gd name="T85" fmla="*/ 0 h 2366"/>
                <a:gd name="T86" fmla="*/ 2828 w 2828"/>
                <a:gd name="T87" fmla="*/ 2366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T84" t="T85" r="T86" b="T87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5" name="Freeform 19"/>
            <p:cNvSpPr>
              <a:spLocks noChangeArrowheads="1"/>
            </p:cNvSpPr>
            <p:nvPr/>
          </p:nvSpPr>
          <p:spPr bwMode="auto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w 2153"/>
                <a:gd name="T83" fmla="*/ 0 h 1930"/>
                <a:gd name="T84" fmla="*/ 2153 w 2153"/>
                <a:gd name="T85" fmla="*/ 1930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T82" t="T83" r="T84" b="T85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3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1763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ADC3B0A-990A-49B7-B7C5-56114E7D80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230188" y="2887663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i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Русские поэты 19 века </a:t>
            </a:r>
            <a:br>
              <a:rPr lang="ru-RU" sz="4400" i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</a:br>
            <a:r>
              <a:rPr lang="ru-RU" sz="4400" i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о родной природе.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DejaVu Sans" charset="0"/>
              <a:cs typeface="DejaVu Sans" charset="0"/>
            </a:endParaRPr>
          </a:p>
          <a:p>
            <a:pPr marL="341313" indent="-341313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DejaVu Sans" charset="0"/>
              <a:cs typeface="DejaVu Sans" charset="0"/>
            </a:endParaRPr>
          </a:p>
          <a:p>
            <a:pPr marL="341313" indent="-341313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2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>
                <a:solidFill>
                  <a:srgbClr val="333399"/>
                </a:solidFill>
                <a:latin typeface="Tahoma" pitchFamily="32" charset="0"/>
                <a:ea typeface="DejaVu Sans" charset="0"/>
                <a:cs typeface="DejaVu Sans" charset="0"/>
              </a:rPr>
              <a:t>И.С.Никитин(1824-1861)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3810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000000"/>
                </a:solidFill>
                <a:latin typeface="Tahoma" pitchFamily="32" charset="0"/>
                <a:ea typeface="DejaVu Sans" charset="0"/>
                <a:cs typeface="DejaVu Sans" charset="0"/>
              </a:rPr>
              <a:t>Поэт обогатил сокровищницу лирической поэзии живописными картинами русского пейзажа. И.А.Бунин отмечал «неуловимую художественную точность и свободу, которой руководствуется только художник, знающий природу всем существом своим».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5603875" y="2017713"/>
            <a:ext cx="2889250" cy="4113212"/>
            <a:chOff x="3530" y="1271"/>
            <a:chExt cx="1820" cy="2591"/>
          </a:xfrm>
        </p:grpSpPr>
        <p:pic>
          <p:nvPicPr>
            <p:cNvPr id="2765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30" y="1271"/>
              <a:ext cx="1821" cy="25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3530" y="1271"/>
              <a:ext cx="1821" cy="25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indefinite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106363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999900"/>
                </a:solidFill>
                <a:latin typeface="Garamond" pitchFamily="16" charset="0"/>
                <a:ea typeface="DejaVu Sans" charset="0"/>
                <a:cs typeface="DejaVu Sans" charset="0"/>
              </a:rPr>
              <a:t> </a:t>
            </a:r>
            <a:br>
              <a:rPr lang="ru-RU" sz="4000">
                <a:solidFill>
                  <a:srgbClr val="999900"/>
                </a:solidFill>
                <a:latin typeface="Garamond" pitchFamily="16" charset="0"/>
                <a:ea typeface="DejaVu Sans" charset="0"/>
                <a:cs typeface="DejaVu Sans" charset="0"/>
              </a:rPr>
            </a:br>
            <a:endParaRPr lang="ru-RU" sz="4000">
              <a:solidFill>
                <a:srgbClr val="999900"/>
              </a:solidFill>
              <a:latin typeface="Garamond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Под большим шатром 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Голубых небес – 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Вижу – даль степей зеленеется.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И на гранях их,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Выше тёмных туч,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Цепи гор стоят великанами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По степям в моря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Реки катятся,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И лежат пути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Во все стороны…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Это ты, моя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Русь державная,</a:t>
            </a:r>
          </a:p>
          <a:p>
            <a:pPr marL="341313" indent="-341313">
              <a:spcBef>
                <a:spcPts val="400"/>
              </a:spcBef>
              <a:buClr>
                <a:srgbClr val="666600"/>
              </a:buClr>
              <a:buSzPct val="75000"/>
              <a:buFont typeface="Wingdings" charset="2"/>
              <a:buChar char="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rPr>
              <a:t>Моя родина православная!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457200" y="2351088"/>
            <a:ext cx="4037013" cy="3027362"/>
            <a:chOff x="288" y="1481"/>
            <a:chExt cx="2543" cy="1907"/>
          </a:xfrm>
        </p:grpSpPr>
        <p:pic>
          <p:nvPicPr>
            <p:cNvPr id="2867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1481"/>
              <a:ext cx="2544" cy="19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88" y="1481"/>
              <a:ext cx="2544" cy="19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0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6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4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2" dur="500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0" dur="500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8" dur="500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500" fill="hold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500" fill="hold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6" dur="500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" dur="500" fill="hold"/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4" dur="500"/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19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24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29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34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39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44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49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54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59" dur="500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64" dur="500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69" dur="500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74" dur="500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79" dur="500"/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900" b="1">
                <a:solidFill>
                  <a:srgbClr val="330066"/>
                </a:solidFill>
                <a:ea typeface="DejaVu Sans" charset="0"/>
                <a:cs typeface="DejaVu Sans" charset="0"/>
              </a:rPr>
              <a:t>А.Н.Плещеев(1825-1893)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1700213"/>
            <a:ext cx="4038600" cy="441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330066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i="1">
                <a:solidFill>
                  <a:srgbClr val="000000"/>
                </a:solidFill>
                <a:ea typeface="DejaVu Sans" charset="0"/>
                <a:cs typeface="DejaVu Sans" charset="0"/>
              </a:rPr>
              <a:t>Имя этого поэта нередко ставится рядом с именем Некрасова. Их объединяет пафос открыто исповедуемой гражданственности. Призыв к борьбе, самопожертвованию во имя будущего счастья – ведущий мотив стихотворений Плещеева. 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118100" y="1719263"/>
            <a:ext cx="3097213" cy="4410075"/>
            <a:chOff x="3224" y="1083"/>
            <a:chExt cx="1951" cy="2778"/>
          </a:xfrm>
        </p:grpSpPr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24" y="1083"/>
              <a:ext cx="1952" cy="27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3224" y="1083"/>
              <a:ext cx="1952" cy="27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 decel="100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decel="100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decel="100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decel="100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200">
                <a:solidFill>
                  <a:srgbClr val="FFFFFF"/>
                </a:solidFill>
                <a:ea typeface="DejaVu Sans" charset="0"/>
                <a:cs typeface="DejaVu Sans" charset="0"/>
              </a:rPr>
              <a:t>В.С.Соловьёв(1853-1900)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648200" y="1600200"/>
            <a:ext cx="38862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000000"/>
                </a:solidFill>
                <a:ea typeface="DejaVu Sans" charset="0"/>
                <a:cs typeface="DejaVu Sans" charset="0"/>
              </a:rPr>
              <a:t>Создатель оригинальной системы философского идеализма, страстный публицист, Соловьёв не считал серьёзными свои поэтические опыты. Но небольшое число созданных им стихотворений оказалось тем эстетическим и философским ядром, вокруг которого возникала и достигала расцвета русская поэзия «серебряного века».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000125" y="1600200"/>
            <a:ext cx="3103563" cy="4418013"/>
            <a:chOff x="630" y="1008"/>
            <a:chExt cx="1955" cy="2783"/>
          </a:xfrm>
        </p:grpSpPr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" y="1008"/>
              <a:ext cx="1956" cy="27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630" y="1008"/>
              <a:ext cx="1956" cy="27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200">
                <a:solidFill>
                  <a:srgbClr val="FFFFFF"/>
                </a:solidFill>
                <a:ea typeface="DejaVu Sans" charset="0"/>
                <a:cs typeface="DejaVu Sans" charset="0"/>
              </a:rPr>
              <a:t>Лирика В.Соловьёва.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1484313"/>
            <a:ext cx="5041900" cy="453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       * * *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Земля-владычица! К тебе чело склонил я,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И сквозь покров благоуханный твой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Родного сердца пламень ощутил я,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Услышал трепет жизни мировой.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В полуденных лучах такою негой жгучей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Сходила благодать сияющих небес,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И блеску тихому несли привет певучий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И вольная река, и многошумный лес.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И в явном таинстве вновь вижу сочетанье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Земной души со светом неземным,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И от огня любви житейское страданье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000000"/>
                </a:solidFill>
                <a:ea typeface="DejaVu Sans" charset="0"/>
                <a:cs typeface="DejaVu Sans" charset="0"/>
              </a:rPr>
              <a:t>Уносится, как мимолётный дым.</a:t>
            </a:r>
          </a:p>
          <a:p>
            <a:pPr marL="341313" indent="-341313">
              <a:spcBef>
                <a:spcPts val="450"/>
              </a:spcBef>
              <a:buClr>
                <a:srgbClr val="996666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5795963" y="2905125"/>
            <a:ext cx="2736850" cy="2052638"/>
            <a:chOff x="3651" y="1830"/>
            <a:chExt cx="1724" cy="1293"/>
          </a:xfrm>
        </p:grpSpPr>
        <p:pic>
          <p:nvPicPr>
            <p:cNvPr id="3174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51" y="1830"/>
              <a:ext cx="1725" cy="1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3651" y="1830"/>
              <a:ext cx="1725" cy="1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 decel="100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decel="100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decel="100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decel="100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 decel="100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decel="100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decel="100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decel="100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800" decel="100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800" decel="1000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800" decel="1000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800" decel="1000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800" decel="100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800" decel="1000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800" decel="1000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800" decel="1000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800" decel="100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" dur="800" decel="100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800" decel="100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800" decel="100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800" decel="1000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800" decel="1000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800" decel="1000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800" decel="1000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7" dur="800" decel="1000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8" dur="800" decel="1000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800" decel="1000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800" decel="1000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7" dur="800" decel="1000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8" dur="800" decel="100000" fill="hold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800" decel="100000" fill="hold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800" decel="100000" fill="hold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7" dur="800" decel="1000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8" dur="800" decel="100000" fill="hold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800" decel="100000" fill="hold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800" decel="100000" fill="hold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7" dur="800" decel="100000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8" dur="800" decel="100000" fill="hold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800" decel="100000" fill="hold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800" decel="100000" fill="hold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7" dur="800" decel="100000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8" dur="800" decel="100000" fill="hold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" dur="800" decel="100000" fill="hold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800" decel="100000" fill="hold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7" dur="800" decel="100000"/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8" dur="800" decel="100000" fill="hold"/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800" decel="100000" fill="hold"/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800" decel="100000" fill="hold"/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7" dur="800" decel="100000"/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8" dur="800" decel="100000" fill="hold"/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800" decel="100000" fill="hold"/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800" decel="100000" fill="hold"/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7" dur="5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5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3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 Ф.И.Тютчев</a:t>
            </a:r>
            <a:br>
              <a:rPr lang="ru-RU" sz="4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</a:br>
            <a:r>
              <a:rPr lang="ru-RU" sz="4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(1803-1873)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Ранние поэтические опыты Тютчева были замечены Пушкиным, а издателем первого сборника стал Тургенев.</a:t>
            </a:r>
          </a:p>
          <a:p>
            <a:pPr marL="341313" indent="-341313"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Природа тютчевского гения глубоко трагична. Как ни традиционны темы его поэзии, будь то картина природы, любовь или философские медитации, в художественном мире его лирики всегда борются враждебные начала мироздания и человеческой души: Хаос и Космос, день и ночь, нежное любовное чувство и испепеляющая страсть.</a:t>
            </a:r>
          </a:p>
          <a:p>
            <a:pPr marL="341313" indent="-341313">
              <a:spcBef>
                <a:spcPts val="4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Читателю эта особенность тютчевского миросозерцания особенно близка и понятна. 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5075238" y="1600200"/>
            <a:ext cx="3181350" cy="4494213"/>
            <a:chOff x="3197" y="1008"/>
            <a:chExt cx="2004" cy="2831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97" y="1008"/>
              <a:ext cx="2005" cy="28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3197" y="1008"/>
              <a:ext cx="2005" cy="28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DejaVu Sans" charset="0"/>
                <a:cs typeface="DejaVu Sans" charset="0"/>
              </a:rPr>
              <a:t>А.К.Толстой(1817-1875)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DejaVu Sans" charset="0"/>
                <a:cs typeface="DejaVu Sans" charset="0"/>
              </a:rPr>
              <a:t>Многообразна жанровая природа поэзии А.К.Толстого. В ней пейзажная и любовная лирика соседствует с острой социальной сатирой, драматическая поэма «Дон Жуан» - с трагедиями «Царь Борис», «Смерть Иоанна Грозного», фантастические баллады – с историческими былинами и песнями. Толстой был неизменным почитателем музы истории:былинное прошлое русской земли представлялось поэту тем «золотым веком», когда могучие и свободные богатыри по зову сердца совершали героические подвиги, обороняя родину от нашествия врагов.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 decel="100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DejaVu Sans" charset="0"/>
                <a:cs typeface="DejaVu Sans" charset="0"/>
              </a:rPr>
              <a:t>Творчество А.К.Толстого.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DejaVu Sans" charset="0"/>
                <a:cs typeface="DejaVu Sans" charset="0"/>
              </a:rPr>
              <a:t>Его произведения необыкновенно музыкальны, образы возвышенны и ярки. Чайковский, Римский-Корсаков, Мусоргский писали к стихотворениям А.К.Толстого музыку, особой популярностью и известностью пользуется романс «Средь шумного бала, случайно…»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5075238" y="1600200"/>
            <a:ext cx="3181350" cy="4529138"/>
            <a:chOff x="3197" y="1008"/>
            <a:chExt cx="2004" cy="2853"/>
          </a:xfrm>
        </p:grpSpPr>
        <p:pic>
          <p:nvPicPr>
            <p:cNvPr id="2150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97" y="1008"/>
              <a:ext cx="2005" cy="28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197" y="1008"/>
              <a:ext cx="2005" cy="28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DejaVu Sans" charset="0"/>
                <a:cs typeface="DejaVu Sans" charset="0"/>
              </a:rPr>
              <a:t>       Я.П.Полонский</a:t>
            </a:r>
            <a:br>
              <a:rPr lang="ru-RU" sz="44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DejaVu Sans" charset="0"/>
                <a:cs typeface="DejaVu Sans" charset="0"/>
              </a:rPr>
            </a:br>
            <a:r>
              <a:rPr lang="ru-RU" sz="44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DejaVu Sans" charset="0"/>
                <a:cs typeface="DejaVu Sans" charset="0"/>
              </a:rPr>
              <a:t>           (1919-1898)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918075" y="1905000"/>
            <a:ext cx="3927475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Отличительная особенность поэзии Полонского – внутренняя музыкальность.  Народными песнями стали «Мой костёр в тумане светит», «Вызов», «Затворница», широкую популярность приобрела шуточная поэма-сказка «Кузнечик-музыкант», высоко оценённая И.С.Тургеневым. «Чистым золотом поэзии» назвал многие стихотворения Полонского критик Страхов.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330325" y="1905000"/>
            <a:ext cx="2941638" cy="4189413"/>
            <a:chOff x="838" y="1200"/>
            <a:chExt cx="1853" cy="2639"/>
          </a:xfrm>
        </p:grpSpPr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8" y="1200"/>
              <a:ext cx="1854" cy="26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838" y="1200"/>
              <a:ext cx="1854" cy="26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DejaVu Sans" charset="0"/>
                <a:cs typeface="DejaVu Sans" charset="0"/>
              </a:rPr>
              <a:t> «На пути из-за Кавказа.»</a:t>
            </a:r>
            <a:br>
              <a:rPr lang="ru-RU" sz="40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DejaVu Sans" charset="0"/>
                <a:cs typeface="DejaVu Sans" charset="0"/>
              </a:rPr>
            </a:br>
            <a:r>
              <a:rPr lang="ru-RU" sz="40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DejaVu Sans" charset="0"/>
                <a:cs typeface="DejaVu Sans" charset="0"/>
              </a:rPr>
              <a:t>         Я.П.Полонский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3927475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DejaVu Sans" charset="0"/>
              <a:cs typeface="DejaVu Sans" charset="0"/>
            </a:endParaRP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…Выси гор, в облака погружённые,</a:t>
            </a: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Расступитесь! – Приволье станиц – </a:t>
            </a: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Расстилаются степи зелёные – </a:t>
            </a: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Я простору не вижу границ.</a:t>
            </a: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DejaVu Sans" charset="0"/>
              <a:cs typeface="DejaVu Sans" charset="0"/>
            </a:endParaRP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И душа на простор вырывается</a:t>
            </a: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Из-под власти кавказских громад – </a:t>
            </a: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Колокольчик звенит-заливается…</a:t>
            </a:r>
          </a:p>
          <a:p>
            <a:pPr marL="341313" indent="-341313">
              <a:spcBef>
                <a:spcPts val="45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DejaVu Sans" charset="0"/>
                <a:cs typeface="DejaVu Sans" charset="0"/>
              </a:rPr>
              <a:t>Кони юношу к северу мчат…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4918075" y="2527300"/>
            <a:ext cx="3925888" cy="2944813"/>
            <a:chOff x="3098" y="1592"/>
            <a:chExt cx="2473" cy="1855"/>
          </a:xfrm>
        </p:grpSpPr>
        <p:pic>
          <p:nvPicPr>
            <p:cNvPr id="2355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98" y="1592"/>
              <a:ext cx="2474" cy="18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098" y="1592"/>
              <a:ext cx="2474" cy="18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7D47D"/>
                </a:solidFill>
                <a:ea typeface="DejaVu Sans" charset="0"/>
                <a:cs typeface="DejaVu Sans" charset="0"/>
              </a:rPr>
              <a:t>А.А.Фет(1820-1892)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2F1311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F1311"/>
                </a:solidFill>
                <a:ea typeface="DejaVu Sans" charset="0"/>
                <a:cs typeface="DejaVu Sans" charset="0"/>
              </a:rPr>
              <a:t>Проникновенный лирик и блистательный мастер стихотворной формы, знаток античной культуры, переводчик поэзии древнего Рима.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>
                <a:srgbClr val="2F1311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>
                <a:solidFill>
                  <a:srgbClr val="2F1311"/>
                </a:solidFill>
                <a:ea typeface="DejaVu Sans" charset="0"/>
                <a:cs typeface="DejaVu Sans" charset="0"/>
              </a:rPr>
              <a:t>Его поэтические шедевры П.И.Чайковский ставил  «наравне с самым высшим, что только есть высокого в искусстве».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F7D47D"/>
                </a:solidFill>
                <a:ea typeface="DejaVu Sans" charset="0"/>
                <a:cs typeface="DejaVu Sans" charset="0"/>
              </a:rPr>
              <a:t>«Я пришёл к тебе с приветом…»</a:t>
            </a: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3884613" y="1341438"/>
            <a:ext cx="3873500" cy="5514975"/>
            <a:chOff x="2447" y="845"/>
            <a:chExt cx="2440" cy="3474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7" y="845"/>
              <a:ext cx="2441" cy="3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2447" y="845"/>
              <a:ext cx="2441" cy="3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1598613"/>
            <a:ext cx="7386638" cy="4497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Я пришёл к тебе с приветом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Рассказать, что солнце встало,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Что оно горячим светом 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По листам затрепетало;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>
              <a:solidFill>
                <a:srgbClr val="2F1311"/>
              </a:solidFill>
              <a:ea typeface="DejaVu Sans" charset="0"/>
              <a:cs typeface="DejaVu Sans" charset="0"/>
            </a:endParaRP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Рассказать, что лес проснулся,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Весь проснулся, веткой каждой,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Каждой птицей встрепенулся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И весенней полон жаждой;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>
              <a:solidFill>
                <a:srgbClr val="2F1311"/>
              </a:solidFill>
              <a:ea typeface="DejaVu Sans" charset="0"/>
              <a:cs typeface="DejaVu Sans" charset="0"/>
            </a:endParaRP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Рассказать, что с той же страстью,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Как вчера, пришёл я снова,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Что душа всё так же счастью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И тебе служить готова;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>
              <a:solidFill>
                <a:srgbClr val="2F1311"/>
              </a:solidFill>
              <a:ea typeface="DejaVu Sans" charset="0"/>
              <a:cs typeface="DejaVu Sans" charset="0"/>
            </a:endParaRP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Рассказать, что отовсюду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На меня весельем веет,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Что не знаю сам, что буду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buFont typeface="Times New Roman" pitchFamily="16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>
                <a:solidFill>
                  <a:srgbClr val="2F1311"/>
                </a:solidFill>
                <a:ea typeface="DejaVu Sans" charset="0"/>
                <a:cs typeface="DejaVu Sans" charset="0"/>
              </a:rPr>
              <a:t>Петь, - но только песня зреет.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2F1311"/>
              </a:buClr>
              <a:buSzPct val="229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>
              <a:solidFill>
                <a:srgbClr val="2F1311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3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8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3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8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33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38" dur="5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43" dur="500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48" dur="500"/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53" dur="500"/>
                                        <p:tgtEl>
                                          <p:spTgt spid="256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58" dur="500"/>
                                        <p:tgtEl>
                                          <p:spTgt spid="256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63" dur="500"/>
                                        <p:tgtEl>
                                          <p:spTgt spid="256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68" dur="500"/>
                                        <p:tgtEl>
                                          <p:spTgt spid="256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73" dur="500"/>
                                        <p:tgtEl>
                                          <p:spTgt spid="256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78" dur="500"/>
                                        <p:tgtEl>
                                          <p:spTgt spid="2560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83" dur="500"/>
                                        <p:tgtEl>
                                          <p:spTgt spid="2560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88" dur="500"/>
                                        <p:tgtEl>
                                          <p:spTgt spid="2560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92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Широк диапазон творческих исканий А.Н.Майкова: создатель лирических драм, поэт, переводчик «Слова о полку Игореве». 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1341438"/>
            <a:ext cx="5580063" cy="475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Поэт глубоко проникся очарованием родной природы. Её тихой красоте он посвятил немало проникновенных строк.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DejaVu Sans" charset="0"/>
              <a:cs typeface="DejaVu Sans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Весна! выставляется первая рама – 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И в комнату шум ворвался,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И благовест ближнего храма,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И говор народа, и стук колеса.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DejaVu Sans" charset="0"/>
              <a:cs typeface="DejaVu Sans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Мне в душу повеяло жизнью и волей: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Вон – даль голубая видна…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И хочется в поле, в широкое поле,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ea typeface="DejaVu Sans" charset="0"/>
                <a:cs typeface="DejaVu Sans" charset="0"/>
              </a:rPr>
              <a:t>Где, шествуя, сыплет цветами весна!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CC66"/>
              </a:buClr>
              <a:buSzPct val="8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ea typeface="DejaVu Sans" charset="0"/>
              <a:cs typeface="DejaVu Sans" charset="0"/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513388" y="2205038"/>
            <a:ext cx="2730500" cy="3889375"/>
            <a:chOff x="3473" y="1389"/>
            <a:chExt cx="1720" cy="2450"/>
          </a:xfrm>
        </p:grpSpPr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3" y="1389"/>
              <a:ext cx="1721" cy="24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3473" y="1389"/>
              <a:ext cx="1721" cy="24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6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3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6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41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ejaVu Sans"/>
        <a:cs typeface="DejaVu Sans"/>
      </a:majorFont>
      <a:minorFont>
        <a:latin typeface="Verdana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DejaVu Sans"/>
        <a:cs typeface="DejaVu Sans"/>
      </a:majorFont>
      <a:minorFont>
        <a:latin typeface="Verdana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769</Words>
  <PresentationFormat>Экран (4:3)</PresentationFormat>
  <Paragraphs>92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14</vt:i4>
      </vt:variant>
    </vt:vector>
  </HeadingPairs>
  <TitlesOfParts>
    <vt:vector size="38" baseType="lpstr">
      <vt:lpstr>Times New Roman</vt:lpstr>
      <vt:lpstr>DejaVu Sans</vt:lpstr>
      <vt:lpstr>Arial</vt:lpstr>
      <vt:lpstr>Arial Black</vt:lpstr>
      <vt:lpstr>Tahoma</vt:lpstr>
      <vt:lpstr>Garamond</vt:lpstr>
      <vt:lpstr>Verdana</vt:lpstr>
      <vt:lpstr>Wingdings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Ф.И.Тютчев(1803-1873)</dc:title>
  <dc:creator>User</dc:creator>
  <cp:lastModifiedBy>User</cp:lastModifiedBy>
  <cp:revision>16</cp:revision>
  <cp:lastPrinted>1601-01-01T00:00:00Z</cp:lastPrinted>
  <dcterms:created xsi:type="dcterms:W3CDTF">2007-10-23T15:23:59Z</dcterms:created>
  <dcterms:modified xsi:type="dcterms:W3CDTF">2015-03-26T05:38:11Z</dcterms:modified>
</cp:coreProperties>
</file>