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1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6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71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02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notesSlides/notesSlide7.xml" ContentType="application/vnd.openxmlformats-officedocument.presentationml.notesSlide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presentation.xml" ContentType="application/vnd.openxmlformats-officedocument.presentationml.presentation.main+xml"/>
  <Override PartName="/ppt/slideMasters/slideMaster16.xml" ContentType="application/vnd.openxmlformats-officedocument.presentationml.slideMaster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5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10.xml" ContentType="application/vnd.openxmlformats-officedocument.presentationml.slideLayout+xml"/>
  <Override PartName="/ppt/theme/theme15.xml" ContentType="application/vnd.openxmlformats-officedocument.theme+xml"/>
  <Override PartName="/ppt/notesSlides/notesSlide8.xml" ContentType="application/vnd.openxmlformats-officedocument.presentationml.notesSlide+xml"/>
  <Override PartName="/ppt/slideLayouts/slideLayout99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88.xml" ContentType="application/vnd.openxmlformats-officedocument.presentationml.slideLayout+xml"/>
  <Override PartName="/ppt/theme/theme11.xml" ContentType="application/vnd.openxmlformats-officedocument.theme+xml"/>
  <Override PartName="/ppt/slideLayouts/slideLayout15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62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16.xml" ContentType="application/vnd.openxmlformats-officedocument.theme+xml"/>
  <Override PartName="/ppt/notesSlides/notesSlide14.xml" ContentType="application/vnd.openxmlformats-officedocument.presentationml.notesSlide+xml"/>
  <Override PartName="/ppt/slideMasters/slideMaster13.xml" ContentType="application/vnd.openxmlformats-officedocument.presentationml.slideMaster+xml"/>
  <Override PartName="/ppt/slideLayouts/slideLayout100.xml" ContentType="application/vnd.openxmlformats-officedocument.presentationml.slideLayout+xml"/>
  <Override PartName="/ppt/notesSlides/notesSlide9.xml" ContentType="application/vnd.openxmlformats-officedocument.presentationml.notesSlide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theme/theme12.xml" ContentType="application/vnd.openxmlformats-officedocument.them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52.xml" ContentType="application/vnd.openxmlformats-officedocument.presentationml.slideLayout+xml"/>
  <Default Extension="jpeg" ContentType="image/jpeg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Masters/slideMaster14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17.xml" ContentType="application/vnd.openxmlformats-officedocument.theme+xml"/>
  <Override PartName="/ppt/notesSlides/notesSlide11.xml" ContentType="application/vnd.openxmlformats-officedocument.presentationml.notesSlide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1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Masters/slideMaster15.xml" ContentType="application/vnd.openxmlformats-officedocument.presentationml.slideMaster+xml"/>
  <Override PartName="/ppt/slides/slide10.xml" ContentType="application/vnd.openxmlformats-officedocument.presentationml.slide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20.xml" ContentType="application/vnd.openxmlformats-officedocument.presentationml.slideLayout+xml"/>
  <Override PartName="/ppt/theme/theme14.xml" ContentType="application/vnd.openxmlformats-officedocument.theme+xml"/>
  <Override PartName="/ppt/notesSlides/notesSlide12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147.xml" ContentType="application/vnd.openxmlformats-officedocument.presentationml.slideLayout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3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  <p:sldMasterId id="2147483654" r:id="rId7"/>
    <p:sldMasterId id="2147483655" r:id="rId8"/>
    <p:sldMasterId id="2147483656" r:id="rId9"/>
    <p:sldMasterId id="2147483657" r:id="rId10"/>
    <p:sldMasterId id="2147483658" r:id="rId11"/>
    <p:sldMasterId id="2147483659" r:id="rId12"/>
    <p:sldMasterId id="2147483660" r:id="rId13"/>
    <p:sldMasterId id="2147483661" r:id="rId14"/>
    <p:sldMasterId id="2147483662" r:id="rId15"/>
    <p:sldMasterId id="2147483663" r:id="rId16"/>
  </p:sldMasterIdLst>
  <p:notesMasterIdLst>
    <p:notesMasterId r:id="rId31"/>
  </p:notesMasterIdLst>
  <p:sldIdLst>
    <p:sldId id="256" r:id="rId17"/>
    <p:sldId id="257" r:id="rId18"/>
    <p:sldId id="258" r:id="rId19"/>
    <p:sldId id="259" r:id="rId20"/>
    <p:sldId id="260" r:id="rId21"/>
    <p:sldId id="261" r:id="rId22"/>
    <p:sldId id="262" r:id="rId23"/>
    <p:sldId id="263" r:id="rId24"/>
    <p:sldId id="264" r:id="rId25"/>
    <p:sldId id="265" r:id="rId26"/>
    <p:sldId id="266" r:id="rId27"/>
    <p:sldId id="267" r:id="rId28"/>
    <p:sldId id="268" r:id="rId29"/>
    <p:sldId id="269" r:id="rId30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2.xml"/><Relationship Id="rId26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5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1.xml"/><Relationship Id="rId25" Type="http://schemas.openxmlformats.org/officeDocument/2006/relationships/slide" Target="slides/slide9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4.xml"/><Relationship Id="rId29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8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7.xml"/><Relationship Id="rId28" Type="http://schemas.openxmlformats.org/officeDocument/2006/relationships/slide" Target="slides/slide12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3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6.xml"/><Relationship Id="rId27" Type="http://schemas.openxmlformats.org/officeDocument/2006/relationships/slide" Target="slides/slide11.xml"/><Relationship Id="rId30" Type="http://schemas.openxmlformats.org/officeDocument/2006/relationships/slide" Target="slides/slide14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1741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47397D1-5ABA-497C-94FD-189BE9366B2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1342566-C7A8-4D4F-8C49-0AE174C1A25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CAF0125-6156-4A89-B97D-5AB4378B8A4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F7EC64F-1B38-4D3C-8BBA-57DEF673EA8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E18EA6B-72AB-4665-AF0D-76BEDEC92FC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5888" cy="4189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6488" y="1905000"/>
            <a:ext cx="3927475" cy="4189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A6ED952-299C-4E90-BC6C-E97261F3518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AA3597E-265D-4115-AE66-AEA3AE5BB48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1589DA3-CBE2-496D-A69D-A174266A68F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00AD6F0-6B88-4F2E-9500-F3E75866EB0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67CC7DA-BCD6-4FF3-8F56-9B5EB986628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ECBCE7E-266F-430F-84E1-82DC2B86381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7DC9499-93ED-4885-AF63-6FC71865271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31763"/>
            <a:ext cx="2055813" cy="5997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31763"/>
            <a:ext cx="6019800" cy="5997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A3F346E-D86B-4ABD-8FC2-5ED9CA6B10F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-92075"/>
            <a:ext cx="2095500" cy="61864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-92075"/>
            <a:ext cx="6138863" cy="61864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12E97CE-1993-4F7A-AFCC-4C6E5E7373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5EC1BB4-7DDB-4601-B78B-BE54DD12226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E8DCFBC-7096-48B2-AFB2-31B8BF8DA19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618D746-032F-44F6-8165-840D5C668C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6325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B9CA181-7A2A-4834-8152-6A35B04DA09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F95382B-56EF-4E9D-B207-2DFA435F59D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AD6953E-AB7A-40A3-9378-AB4615DB70C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1C7DB45-8DA3-4AC7-B664-09E3840B415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F61D856-2A20-47F7-8D11-10A02FCB509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BE6D408-5931-45C1-8FC5-C15BC79C0FB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D37DCD7-6B99-41FB-82E3-D6C9F618685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1809646-5F08-4BB3-AD94-E411D06AB49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826125" y="142875"/>
            <a:ext cx="1868488" cy="59515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19075" y="142875"/>
            <a:ext cx="5454650" cy="59515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827ECC2-8A2C-4856-8C48-44420F1AEA3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14B44B6-31EC-44D0-A3F0-FB09EF87AAF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685BB28-8398-44DB-A682-12EA9875366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192723C-A3B2-4683-AFE8-253FD2B6BE8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494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494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37DD6AB-12F2-4457-9A19-E559B387E6B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8664418-9176-49E1-B154-6A3231F8922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71C44D9-DF7E-465E-A5D5-F3F1DF7BD0F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BFE50E2-DD84-4FD1-9381-E974B8B8B91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07E6E21-D496-43D4-AFEB-B8F14347A39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0C782D3-7BFD-44F1-91BE-2BE631F4106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66FE675-22F6-46A1-83B2-3A815BB8ECB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2B75A50-2CB7-424A-AB32-9A0B0C73FA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-206375"/>
            <a:ext cx="2055813" cy="63007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-206375"/>
            <a:ext cx="6019800" cy="63007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7679C2F-CA53-43D5-8A28-551578F6350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3199DBC-7CE7-4BF6-A3DE-F01E59DC18D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8C50BA0-2812-4C38-AAD1-029F6E3B5B3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4DC5BC0-CF49-4F52-9EB8-9EB2CA99451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08412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3500" y="2017713"/>
            <a:ext cx="3810000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1715409-03FE-4AD2-8BB6-1714DC2F229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51F0EB2-7EE5-4B21-B16E-2063DC4C2C0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B953CE5-A89F-4877-92F3-379F9AC58EB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5455490-2211-477D-B510-023DAE716C4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629E2C4-8995-4EE6-A40C-72F458DE7E5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2A8FDBC-81B3-4E24-A29B-46F597F7B5F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9AED2A2-78EA-401F-8E96-9FF602FB64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9794D89-56A3-40A4-9E95-1227E741031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-428625"/>
            <a:ext cx="1949450" cy="65595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-428625"/>
            <a:ext cx="5700712" cy="65595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0C98F13-EBAC-4744-B4AE-4152678AEF6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ED5A2CD-888A-4E48-B125-9C57BA8B787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EFFEC79-E425-424B-BAA9-DB1695ECC10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78C5170-9738-497C-82D1-3C460A44AF3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CF13B44-0588-4463-A631-A86068AA22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373BBD0-A19D-46A1-90C3-1A7EA1B8D5C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578050D-DBE5-4712-88AD-EE58B9B97A3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5888" cy="4189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6488" y="1905000"/>
            <a:ext cx="3927475" cy="4189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B719930-1D81-4E10-8098-05726317461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821220B-484B-4466-96A9-E5C97198074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872A92B-E071-4354-A3D3-B01AC8C562C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29F33DB-80A0-4AFC-85EB-01DFDC7F4A5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A0DC409-49B6-4B98-9EF2-B10DC963157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-687388"/>
            <a:ext cx="2055813" cy="68167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-687388"/>
            <a:ext cx="6019800" cy="68167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4105030-9299-488B-AE9C-F6C9424F3CB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8378410-31C9-44E1-B036-C533CDC145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54792C9-75ED-4E03-B5C1-5709A4B9D6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D57F758-93BB-43E8-9ABC-2A88B25EDD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7013" cy="4410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719263"/>
            <a:ext cx="4038600" cy="4410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5C32613-CC51-49D0-9656-11FC47C784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9590ADA-D870-40F9-B903-296C595822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32BE8E1-A6BD-4C2D-BC8F-92652F885AC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FD088F0-FC56-42BA-8ED1-2B977B39A8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74BB8E8-6D19-4357-AE6D-B3690C231C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382C45E-9F43-488C-8AED-C917F417A9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490E02B-420E-4CCE-B181-5440032E45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34A192F-0A69-44EC-A5FA-36E5C37C78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5813" cy="60071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71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652A636-A34D-453F-A4E8-6B0705D9A9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1686DFA-C313-4DB6-AF73-78AD4A05A50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2B02442-841B-4605-9FEB-728655887E0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47FA2BA-E33F-4C4A-862F-65FB87A2980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4613" cy="4418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3886200" cy="4418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05155C2-6864-4764-A846-4EB4CCBA7B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DC42A70-017B-47EE-9714-0B01734EA5A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3CDA037-E049-4826-BC7B-F31360753DB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2D87161-AFDD-4958-B3C4-699B1E8E4CD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045D4A0-9065-4AA3-A954-C8CF6EC8092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AE931D3-4C97-4240-892D-1318EBE937D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6D2BBC9-B0A6-4152-8326-90CCBD6E6FF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BC1B938-1AE3-44ED-B186-22DC8523B85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48425" y="-1588"/>
            <a:ext cx="2084388" cy="60198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95263" y="-1588"/>
            <a:ext cx="6100762" cy="60198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3DCAAA5-DD3B-4DD7-87CC-DD782305A39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A36E0E0-DDB2-4AD1-8877-FDB52AAE46D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51EF374-2258-4463-89F1-F6992A74FA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417BE70-EFBB-4165-A5A7-1DF0DA68FB4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5723F2B-FA14-4080-AFA9-A01F0FF692E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07FC1FD-91FF-4472-911F-BDF5DD95A18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-92075"/>
            <a:ext cx="2095500" cy="61864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-92075"/>
            <a:ext cx="6138863" cy="61864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434758A-53C5-4121-885F-A9FAE51E034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29C59B7-7500-4F0B-B18A-2CB5669CB95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A5248BC-562A-41F1-8AA5-2A9B9DF795D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FA86747-AC9D-4410-886F-953F4FDDBC8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6325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7382692-E820-411B-96F0-F5D112F9EBD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637A4FC-07D9-43E9-ACD6-6592BE1FFA2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5555580-C2F5-4E26-8C68-FBEBD068F1D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ADB7357-47B0-4722-9C85-BF5341D2256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E45D291-FC50-4637-ABB0-8BA60091BE8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4EFB5B6-234C-4B97-84A0-3E982492889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05B64C4-3312-45BC-BD10-4929A285E78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88A5658-889A-446E-AE47-838E56A536E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826125" y="142875"/>
            <a:ext cx="1868488" cy="59515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19075" y="142875"/>
            <a:ext cx="5454650" cy="59515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F3AD7D1-0CD9-41D5-ABDC-BC3CF76350F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2BFBC05-3439-4626-B15F-3C76B069D97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0F923A8-996E-4DF3-B6B0-C20FE77105D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DC7C77E-5B9C-40A8-BC91-D86B55D5225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494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494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37E13FA-A1B5-48F8-AFE8-E902972CF46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1529BE6-04E0-4635-AFE8-305281ABDD5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1FA2511-DC9A-4336-93CA-5DDAC23D280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F6EDDD4-9264-4AA0-8111-6F22E173404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639D4A4-5355-4EDA-A0CB-975F34BF442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2A64229-4D91-4B47-8654-F88DC2442C8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0E26389-5978-4C2A-ADF6-30E47BC916B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01DEBFD-BB5A-4279-8524-14832CFC6AD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-206375"/>
            <a:ext cx="2055813" cy="63007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-206375"/>
            <a:ext cx="6019800" cy="63007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F7D0766-721B-4A9D-8CE4-BE3141E1BDB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942E0AC-EEC4-4156-95C1-E30E9EB1F0E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35B45E9-2E5A-4507-A727-82AA35EEF5D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BA20916-BCB5-4A2D-9D66-C0266E74B64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08412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3500" y="2017713"/>
            <a:ext cx="3810000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B111778-73FF-4982-9D9A-8053A855189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BC4BB19-9EDC-40BB-9B7A-99AC08E1734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3926EF3-809B-4CD1-A7C7-D2BB6B4D81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CC38336-70AF-4BBE-A240-0D35F2CE985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DEFEA78-BC20-44AF-9248-37C9E962F5D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BF8BB59-AE10-4755-9352-3218DEFA843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F4504BF-0A5B-4271-A8F9-B8AA2C9E0F8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04761BC-6CB9-4CF1-BFAD-EF4436E40A8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-428625"/>
            <a:ext cx="1949450" cy="65595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-428625"/>
            <a:ext cx="5700712" cy="65595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51C2DFA-B5D8-4F78-9FA0-CAD95873220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C7801C4-EE6B-445C-B112-E0A816DC69A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92FF14A-CD4B-4B9D-87AB-7993FDCF337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8A04598-57EF-4524-88DF-2A8649BFF5C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55B5A8D-2051-4AED-BE56-79D608BC8B5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BC367CB-2BF5-4AA5-98ED-C4C1010EE59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DD4708E-D612-4E00-B055-EEFD8E9062F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34ACA98-799A-46B4-A590-F512E48373B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1345574-E9F5-4414-A37C-D5C140ECC57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8E5E2FF-A113-4CC9-94AE-B207595F6A5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E351A22-9BF0-4CB2-89AC-16C8186747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C81CC31-A896-4B78-BAB6-1B40568FE23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-687388"/>
            <a:ext cx="2055813" cy="68167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-687388"/>
            <a:ext cx="6019800" cy="68167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AD4243F-F690-4D9B-B0E4-057C1A33684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7952073-7775-494D-A0D0-5888E0D13F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6453AC6-8F8A-4D3F-A3C4-773B825BC5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0D294DF-B502-422B-95F5-97E557D319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464C352-8965-4E2C-88C0-B24473C6D92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7013" cy="4410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719263"/>
            <a:ext cx="4038600" cy="4410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A157E35-0820-442A-B2B0-D6E2A22DC8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CACB807-1276-4F88-B2CD-4C89B5EE39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47F8C21-54B2-470E-BBAC-47E550B19F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E3C529A-386B-4758-8E86-1EE58B6F92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E8AD051-93AB-484F-A8E8-3009B3B154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C4A95F3-A3C0-42F4-84DD-5BDD322E99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AB80EE3-A08B-4AAC-8709-9FD3E85B1E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5813" cy="60071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71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57E570F-EBA8-4151-B415-3ECEA44043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0A46EDC-8335-4946-B6A0-4540CE6B175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F14E44E-AE0A-4CCE-90B4-03DD41D35C1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185F711-4214-42F4-B73C-C0EB652D543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34048C6-E210-4AD9-AE57-19C5DDEE0DD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4613" cy="4418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3886200" cy="4418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F15E593-8DDA-4A75-9E6F-334DCA3E82E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3EEB554-4658-444A-80FE-D4091111DC5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DAC56DD-3EB4-43D9-A4A6-9B6427AFD06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E83FAC8-4AE3-4141-A8E9-0F4507F6DC0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47F19A7-3881-4FB8-BC20-5D1F200845A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2B6E3B6-8625-480E-99DE-A98852A784C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4166EF0-3CAC-474F-B395-3DC3C6AD5C9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48425" y="-1588"/>
            <a:ext cx="2084388" cy="60198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95263" y="-1588"/>
            <a:ext cx="6100762" cy="60198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87FB585-6E88-49E0-B38B-A5B1F37876F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60DFC9E-A2A2-4E9C-987E-BA3A27DA264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F7D292E-2E0A-44C9-8B6C-F6BA8E50E3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97C1CA9-4AF1-49C0-B4F7-6A7D8C4A99C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054B924-354E-4A64-AAA7-18DDE41D290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6B06FE7-3D86-4BB9-A603-CA35334478A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B4D6220-716F-4CFD-81BA-CF1481DE97E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ADD1F9C-F213-4402-BCB3-F6260EB17CA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E9D04EE-62D3-41D0-8B25-E1FE3943BB6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237F9E8-032B-49F9-9218-542C66E6F1D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E224C6F-7BEF-40C3-BC6D-645A3F4B7BD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FDD3AE1-5797-4653-AEC1-2336E73A2C3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31763"/>
            <a:ext cx="2055813" cy="5997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31763"/>
            <a:ext cx="6019800" cy="5997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050B53F-1793-40F4-8599-DA348D52A09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Relationship Id="rId14" Type="http://schemas.openxmlformats.org/officeDocument/2006/relationships/image" Target="../media/image2.png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3300"/>
            </a:gs>
            <a:gs pos="100000">
              <a:srgbClr val="BB5F0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5" name="Group 1"/>
          <p:cNvGrpSpPr>
            <a:grpSpLocks/>
          </p:cNvGrpSpPr>
          <p:nvPr/>
        </p:nvGrpSpPr>
        <p:grpSpPr bwMode="auto">
          <a:xfrm>
            <a:off x="0" y="0"/>
            <a:ext cx="9142413" cy="6932613"/>
            <a:chOff x="0" y="0"/>
            <a:chExt cx="5759" cy="4367"/>
          </a:xfrm>
        </p:grpSpPr>
        <p:sp>
          <p:nvSpPr>
            <p:cNvPr id="1026" name="Freeform 2"/>
            <p:cNvSpPr>
              <a:spLocks noChangeArrowheads="1"/>
            </p:cNvSpPr>
            <p:nvPr/>
          </p:nvSpPr>
          <p:spPr bwMode="auto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  <a:gd name="T116" fmla="*/ 0 w 2515"/>
                <a:gd name="T117" fmla="*/ 0 h 1970"/>
                <a:gd name="T118" fmla="*/ 2515 w 2515"/>
                <a:gd name="T119" fmla="*/ 1970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T116" t="T117" r="T118" b="T119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rgbClr val="BB5F03"/>
                </a:gs>
                <a:gs pos="50000">
                  <a:srgbClr val="993300"/>
                </a:gs>
                <a:gs pos="100000">
                  <a:srgbClr val="BB5F03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7" name="Freeform 3"/>
            <p:cNvSpPr>
              <a:spLocks noChangeArrowheads="1"/>
            </p:cNvSpPr>
            <p:nvPr/>
          </p:nvSpPr>
          <p:spPr bwMode="auto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  <a:gd name="T84" fmla="*/ 0 w 2123"/>
                <a:gd name="T85" fmla="*/ 0 h 1696"/>
                <a:gd name="T86" fmla="*/ 2123 w 2123"/>
                <a:gd name="T87" fmla="*/ 1696 h 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T84" t="T85" r="T86" b="T87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rgbClr val="993300"/>
                </a:gs>
                <a:gs pos="100000">
                  <a:srgbClr val="B76A03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8" name="Freeform 4"/>
            <p:cNvSpPr>
              <a:spLocks noChangeArrowheads="1"/>
            </p:cNvSpPr>
            <p:nvPr/>
          </p:nvSpPr>
          <p:spPr bwMode="auto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w 3668"/>
                <a:gd name="T75" fmla="*/ 0 h 943"/>
                <a:gd name="T76" fmla="*/ 3668 w 3668"/>
                <a:gd name="T77" fmla="*/ 943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T74" t="T75" r="T76" b="T77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rgbClr val="993300"/>
                </a:gs>
                <a:gs pos="100000">
                  <a:srgbClr val="BB5F03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9" name="Freeform 5"/>
            <p:cNvSpPr>
              <a:spLocks noChangeArrowheads="1"/>
            </p:cNvSpPr>
            <p:nvPr/>
          </p:nvSpPr>
          <p:spPr bwMode="auto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  <a:gd name="T102" fmla="*/ 0 w 969"/>
                <a:gd name="T103" fmla="*/ 0 h 1192"/>
                <a:gd name="T104" fmla="*/ 969 w 969"/>
                <a:gd name="T105" fmla="*/ 1192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T102" t="T103" r="T104" b="T105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rgbClr val="993300"/>
                </a:gs>
                <a:gs pos="100000">
                  <a:srgbClr val="BB5F03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0" name="Freeform 6"/>
            <p:cNvSpPr>
              <a:spLocks noChangeArrowheads="1"/>
            </p:cNvSpPr>
            <p:nvPr/>
          </p:nvSpPr>
          <p:spPr bwMode="auto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w 2570"/>
                <a:gd name="T105" fmla="*/ 0 h 2266"/>
                <a:gd name="T106" fmla="*/ 2570 w 2570"/>
                <a:gd name="T107" fmla="*/ 2266 h 2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T104" t="T105" r="T106" b="T107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rgbClr val="993300"/>
                </a:gs>
                <a:gs pos="100000">
                  <a:srgbClr val="BB5F03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1" name="Freeform 7"/>
            <p:cNvSpPr>
              <a:spLocks noChangeArrowheads="1"/>
            </p:cNvSpPr>
            <p:nvPr/>
          </p:nvSpPr>
          <p:spPr bwMode="auto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  <a:gd name="T80" fmla="*/ 0 w 2176"/>
                <a:gd name="T81" fmla="*/ 0 h 1505"/>
                <a:gd name="T82" fmla="*/ 2176 w 2176"/>
                <a:gd name="T83" fmla="*/ 1505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T80" t="T81" r="T82" b="T83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rgbClr val="993300"/>
                </a:gs>
                <a:gs pos="100000">
                  <a:srgbClr val="B76A03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2" name="Freeform 8"/>
            <p:cNvSpPr>
              <a:spLocks noChangeArrowheads="1"/>
            </p:cNvSpPr>
            <p:nvPr/>
          </p:nvSpPr>
          <p:spPr bwMode="auto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  <a:gd name="T20" fmla="*/ 0 w 813"/>
                <a:gd name="T21" fmla="*/ 0 h 804"/>
                <a:gd name="T22" fmla="*/ 813 w 813"/>
                <a:gd name="T23" fmla="*/ 80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rgbClr val="993300"/>
                </a:gs>
                <a:gs pos="100000">
                  <a:srgbClr val="B76A03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3" name="Freeform 9"/>
            <p:cNvSpPr>
              <a:spLocks noChangeArrowheads="1"/>
            </p:cNvSpPr>
            <p:nvPr/>
          </p:nvSpPr>
          <p:spPr bwMode="auto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  <a:gd name="T18" fmla="*/ 0 w 759"/>
                <a:gd name="T19" fmla="*/ 0 h 107"/>
                <a:gd name="T20" fmla="*/ 759 w 759"/>
                <a:gd name="T21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T18" t="T19" r="T20" b="T21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rgbClr val="993300"/>
                </a:gs>
                <a:gs pos="100000">
                  <a:srgbClr val="B76A03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4" name="Freeform 10"/>
            <p:cNvSpPr>
              <a:spLocks noChangeArrowheads="1"/>
            </p:cNvSpPr>
            <p:nvPr/>
          </p:nvSpPr>
          <p:spPr bwMode="auto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  <a:gd name="T70" fmla="*/ 0 w 3169"/>
                <a:gd name="T71" fmla="*/ 0 h 743"/>
                <a:gd name="T72" fmla="*/ 3169 w 3169"/>
                <a:gd name="T73" fmla="*/ 743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T70" t="T71" r="T72" b="T73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rgbClr val="993300"/>
                </a:gs>
                <a:gs pos="100000">
                  <a:srgbClr val="B76A03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7" name="Freeform 13"/>
            <p:cNvSpPr>
              <a:spLocks noChangeArrowheads="1"/>
            </p:cNvSpPr>
            <p:nvPr/>
          </p:nvSpPr>
          <p:spPr bwMode="auto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  <a:gd name="T12" fmla="*/ 0 w 5740"/>
                <a:gd name="T13" fmla="*/ 0 h 288"/>
                <a:gd name="T14" fmla="*/ 5740 w 5740"/>
                <a:gd name="T15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rgbClr val="471800"/>
                </a:gs>
                <a:gs pos="100000">
                  <a:srgbClr val="993300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8" name="Freeform 14"/>
            <p:cNvSpPr>
              <a:spLocks noChangeArrowheads="1"/>
            </p:cNvSpPr>
            <p:nvPr/>
          </p:nvSpPr>
          <p:spPr bwMode="auto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  <a:gd name="T12" fmla="*/ 0 w 5740"/>
                <a:gd name="T13" fmla="*/ 0 h 288"/>
                <a:gd name="T14" fmla="*/ 5740 w 5740"/>
                <a:gd name="T15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rgbClr val="471800"/>
                </a:gs>
                <a:gs pos="100000">
                  <a:srgbClr val="993300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9" name="Freeform 15"/>
            <p:cNvSpPr>
              <a:spLocks noChangeArrowheads="1"/>
            </p:cNvSpPr>
            <p:nvPr/>
          </p:nvSpPr>
          <p:spPr bwMode="auto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  <a:gd name="T12" fmla="*/ 0 w 5740"/>
                <a:gd name="T13" fmla="*/ 0 h 288"/>
                <a:gd name="T14" fmla="*/ 5740 w 5740"/>
                <a:gd name="T15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rgbClr val="BB5F03"/>
                </a:gs>
                <a:gs pos="100000">
                  <a:srgbClr val="69350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0" name="Freeform 16"/>
            <p:cNvSpPr>
              <a:spLocks noChangeArrowheads="1"/>
            </p:cNvSpPr>
            <p:nvPr/>
          </p:nvSpPr>
          <p:spPr bwMode="auto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w 3188"/>
                <a:gd name="T123" fmla="*/ 0 h 2024"/>
                <a:gd name="T124" fmla="*/ 3188 w 3188"/>
                <a:gd name="T125" fmla="*/ 2024 h 2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T122" t="T123" r="T124" b="T125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rgbClr val="993300"/>
                </a:gs>
                <a:gs pos="100000">
                  <a:srgbClr val="BB5F03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1" name="Freeform 17"/>
            <p:cNvSpPr>
              <a:spLocks noChangeArrowheads="1"/>
            </p:cNvSpPr>
            <p:nvPr/>
          </p:nvSpPr>
          <p:spPr bwMode="auto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w 2144"/>
                <a:gd name="T83" fmla="*/ 0 h 1787"/>
                <a:gd name="T84" fmla="*/ 2144 w 2144"/>
                <a:gd name="T85" fmla="*/ 1787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T82" t="T83" r="T84" b="T85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rgbClr val="993300"/>
                </a:gs>
                <a:gs pos="100000">
                  <a:srgbClr val="B76A03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2" name="Freeform 18"/>
            <p:cNvSpPr>
              <a:spLocks noChangeArrowheads="1"/>
            </p:cNvSpPr>
            <p:nvPr/>
          </p:nvSpPr>
          <p:spPr bwMode="auto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  <a:gd name="T84" fmla="*/ 0 w 2828"/>
                <a:gd name="T85" fmla="*/ 0 h 2366"/>
                <a:gd name="T86" fmla="*/ 2828 w 2828"/>
                <a:gd name="T87" fmla="*/ 2366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T84" t="T85" r="T86" b="T87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rgbClr val="BB5F03"/>
                </a:gs>
                <a:gs pos="50000">
                  <a:srgbClr val="993300"/>
                </a:gs>
                <a:gs pos="100000">
                  <a:srgbClr val="BB5F03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3" name="Freeform 19"/>
            <p:cNvSpPr>
              <a:spLocks noChangeArrowheads="1"/>
            </p:cNvSpPr>
            <p:nvPr/>
          </p:nvSpPr>
          <p:spPr bwMode="auto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  <a:gd name="T82" fmla="*/ 0 w 2153"/>
                <a:gd name="T83" fmla="*/ 0 h 1930"/>
                <a:gd name="T84" fmla="*/ 2153 w 2153"/>
                <a:gd name="T85" fmla="*/ 1930 h 1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T82" t="T83" r="T84" b="T85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rgbClr val="993300"/>
                </a:gs>
                <a:gs pos="100000">
                  <a:srgbClr val="B76A03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44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31763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9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1046" name="Text Box 22"/>
          <p:cNvSpPr txBox="1">
            <a:spLocks noChangeArrowheads="1"/>
          </p:cNvSpPr>
          <p:nvPr/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47" name="Text Box 23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48" name="Rectangle 2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fld id="{024C376F-B034-42A2-88F5-B6CF6701E85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EEC94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EEC94"/>
          </a:solidFill>
          <a:latin typeface="Times New Roman" pitchFamily="16" charset="0"/>
          <a:ea typeface="DejaVu Sans" charset="0"/>
          <a:cs typeface="DejaVu Sans" charset="0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EEC94"/>
          </a:solidFill>
          <a:latin typeface="Times New Roman" pitchFamily="16" charset="0"/>
          <a:ea typeface="DejaVu Sans" charset="0"/>
          <a:cs typeface="DejaVu Sans" charset="0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EEC94"/>
          </a:solidFill>
          <a:latin typeface="Times New Roman" pitchFamily="16" charset="0"/>
          <a:ea typeface="DejaVu Sans" charset="0"/>
          <a:cs typeface="DejaVu Sans" charset="0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EEC94"/>
          </a:solidFill>
          <a:latin typeface="Times New Roman" pitchFamily="16" charset="0"/>
          <a:ea typeface="DejaVu Sans" charset="0"/>
          <a:cs typeface="DejaVu Sans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EEC94"/>
          </a:solidFill>
          <a:latin typeface="Times New Roman" pitchFamily="16" charset="0"/>
          <a:ea typeface="DejaVu Sans" charset="0"/>
          <a:cs typeface="DejaVu Sans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EEC94"/>
          </a:solidFill>
          <a:latin typeface="Times New Roman" pitchFamily="16" charset="0"/>
          <a:ea typeface="DejaVu Sans" charset="0"/>
          <a:cs typeface="DejaVu Sans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EEC94"/>
          </a:solidFill>
          <a:latin typeface="Times New Roman" pitchFamily="16" charset="0"/>
          <a:ea typeface="DejaVu Sans" charset="0"/>
          <a:cs typeface="DejaVu Sans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EEC94"/>
          </a:solidFill>
          <a:latin typeface="Times New Roman" pitchFamily="16" charset="0"/>
          <a:ea typeface="DejaVu Sans" charset="0"/>
          <a:cs typeface="DejaVu Sans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CC00"/>
            </a:gs>
            <a:gs pos="100000">
              <a:srgbClr val="008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1" name="Group 1"/>
          <p:cNvGrpSpPr>
            <a:grpSpLocks/>
          </p:cNvGrpSpPr>
          <p:nvPr/>
        </p:nvGrpSpPr>
        <p:grpSpPr bwMode="auto">
          <a:xfrm>
            <a:off x="319088" y="1752600"/>
            <a:ext cx="8823325" cy="5127625"/>
            <a:chOff x="201" y="1104"/>
            <a:chExt cx="5558" cy="3230"/>
          </a:xfrm>
        </p:grpSpPr>
        <p:sp>
          <p:nvSpPr>
            <p:cNvPr id="10242" name="Freeform 2"/>
            <p:cNvSpPr>
              <a:spLocks noChangeArrowheads="1"/>
            </p:cNvSpPr>
            <p:nvPr/>
          </p:nvSpPr>
          <p:spPr bwMode="auto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  <a:gd name="T16" fmla="*/ 0 w 5550"/>
                <a:gd name="T17" fmla="*/ 0 h 3216"/>
                <a:gd name="T18" fmla="*/ 5550 w 5550"/>
                <a:gd name="T19" fmla="*/ 3216 h 3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rgbClr val="006600">
                <a:alpha val="39999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43" name="Freeform 3"/>
            <p:cNvSpPr>
              <a:spLocks noChangeArrowheads="1"/>
            </p:cNvSpPr>
            <p:nvPr/>
          </p:nvSpPr>
          <p:spPr bwMode="auto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w 4897"/>
                <a:gd name="T13" fmla="*/ 0 h 2182"/>
                <a:gd name="T14" fmla="*/ 4897 w 4897"/>
                <a:gd name="T15" fmla="*/ 2182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>
                <a:alpha val="29999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44" name="Freeform 4"/>
            <p:cNvSpPr>
              <a:spLocks noChangeArrowheads="1"/>
            </p:cNvSpPr>
            <p:nvPr/>
          </p:nvSpPr>
          <p:spPr bwMode="auto">
            <a:xfrm>
              <a:off x="201" y="2377"/>
              <a:ext cx="3455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  <a:gd name="T12" fmla="*/ 0 w 5387"/>
                <a:gd name="T13" fmla="*/ 0 h 149"/>
                <a:gd name="T14" fmla="*/ 5387 w 5387"/>
                <a:gd name="T15" fmla="*/ 149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005400"/>
                </a:gs>
                <a:gs pos="100000">
                  <a:srgbClr val="006600">
                    <a:alpha val="0"/>
                  </a:srgb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45" name="Freeform 5"/>
            <p:cNvSpPr>
              <a:spLocks noChangeArrowheads="1"/>
            </p:cNvSpPr>
            <p:nvPr/>
          </p:nvSpPr>
          <p:spPr bwMode="auto">
            <a:xfrm>
              <a:off x="528" y="1104"/>
              <a:ext cx="4894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  <a:gd name="T12" fmla="*/ 0 w 5387"/>
                <a:gd name="T13" fmla="*/ 0 h 149"/>
                <a:gd name="T14" fmla="*/ 5387 w 5387"/>
                <a:gd name="T15" fmla="*/ 149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005400"/>
                </a:gs>
                <a:gs pos="100000">
                  <a:srgbClr val="006600">
                    <a:alpha val="0"/>
                  </a:srgb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46" name="Freeform 6"/>
            <p:cNvSpPr>
              <a:spLocks noChangeArrowheads="1"/>
            </p:cNvSpPr>
            <p:nvPr/>
          </p:nvSpPr>
          <p:spPr bwMode="auto">
            <a:xfrm>
              <a:off x="201" y="2377"/>
              <a:ext cx="30" cy="1958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  <a:gd name="T12" fmla="*/ 0 w 30"/>
                <a:gd name="T13" fmla="*/ 0 h 1416"/>
                <a:gd name="T14" fmla="*/ 30 w 30"/>
                <a:gd name="T15" fmla="*/ 1416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006600"/>
                </a:gs>
                <a:gs pos="100000">
                  <a:srgbClr val="1F791F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47" name="Freeform 7"/>
            <p:cNvSpPr>
              <a:spLocks noChangeArrowheads="1"/>
            </p:cNvSpPr>
            <p:nvPr/>
          </p:nvSpPr>
          <p:spPr bwMode="auto">
            <a:xfrm>
              <a:off x="528" y="1104"/>
              <a:ext cx="29" cy="322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  <a:gd name="T12" fmla="*/ 0 w 29"/>
                <a:gd name="T13" fmla="*/ 0 h 2161"/>
                <a:gd name="T14" fmla="*/ 29 w 29"/>
                <a:gd name="T15" fmla="*/ 2161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006600"/>
                </a:gs>
                <a:gs pos="100000">
                  <a:srgbClr val="1F791F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248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-92075"/>
            <a:ext cx="8383588" cy="2103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8005763" cy="4189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990600" y="6245225"/>
            <a:ext cx="1901825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3468688" y="6245225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52" name="Rectangle 12"/>
          <p:cNvSpPr>
            <a:spLocks noGrp="1" noChangeArrowheads="1"/>
          </p:cNvSpPr>
          <p:nvPr>
            <p:ph type="sldNum"/>
          </p:nvPr>
        </p:nvSpPr>
        <p:spPr bwMode="auto">
          <a:xfrm>
            <a:off x="6937375" y="6245225"/>
            <a:ext cx="1900238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charset="2"/>
              <a:buNone/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6" charset="0"/>
                <a:ea typeface="+mn-ea"/>
                <a:cs typeface="+mn-cs"/>
              </a:defRPr>
            </a:lvl1pPr>
          </a:lstStyle>
          <a:p>
            <a:fld id="{8DAB5C17-96E3-4A95-B8A5-6939A6C6541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B7"/>
          </a:solidFill>
          <a:latin typeface="+mj-lt"/>
          <a:ea typeface="+mj-ea"/>
          <a:cs typeface="+mj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B7"/>
          </a:solidFill>
          <a:latin typeface="Arial Black" pitchFamily="32" charset="0"/>
          <a:ea typeface="DejaVu Sans" charset="0"/>
          <a:cs typeface="DejaVu Sans" charset="0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B7"/>
          </a:solidFill>
          <a:latin typeface="Arial Black" pitchFamily="32" charset="0"/>
          <a:ea typeface="DejaVu Sans" charset="0"/>
          <a:cs typeface="DejaVu Sans" charset="0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B7"/>
          </a:solidFill>
          <a:latin typeface="Arial Black" pitchFamily="32" charset="0"/>
          <a:ea typeface="DejaVu Sans" charset="0"/>
          <a:cs typeface="DejaVu Sans" charset="0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B7"/>
          </a:solidFill>
          <a:latin typeface="Arial Black" pitchFamily="32" charset="0"/>
          <a:ea typeface="DejaVu Sans" charset="0"/>
          <a:cs typeface="DejaVu Sans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B7"/>
          </a:solidFill>
          <a:latin typeface="Arial Black" pitchFamily="32" charset="0"/>
          <a:ea typeface="DejaVu Sans" charset="0"/>
          <a:cs typeface="DejaVu Sans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B7"/>
          </a:solidFill>
          <a:latin typeface="Arial Black" pitchFamily="32" charset="0"/>
          <a:ea typeface="DejaVu Sans" charset="0"/>
          <a:cs typeface="DejaVu Sans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B7"/>
          </a:solidFill>
          <a:latin typeface="Arial Black" pitchFamily="32" charset="0"/>
          <a:ea typeface="DejaVu Sans" charset="0"/>
          <a:cs typeface="DejaVu Sans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B7"/>
          </a:solidFill>
          <a:latin typeface="Arial Black" pitchFamily="32" charset="0"/>
          <a:ea typeface="DejaVu Sans" charset="0"/>
          <a:cs typeface="DejaVu Sans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160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5" name="Group 1"/>
          <p:cNvGrpSpPr>
            <a:grpSpLocks/>
          </p:cNvGrpSpPr>
          <p:nvPr/>
        </p:nvGrpSpPr>
        <p:grpSpPr bwMode="auto">
          <a:xfrm>
            <a:off x="0" y="0"/>
            <a:ext cx="9158288" cy="6869113"/>
            <a:chOff x="0" y="0"/>
            <a:chExt cx="5769" cy="4327"/>
          </a:xfrm>
        </p:grpSpPr>
        <p:sp>
          <p:nvSpPr>
            <p:cNvPr id="11266" name="Rectangle 2"/>
            <p:cNvSpPr>
              <a:spLocks noChangeArrowheads="1"/>
            </p:cNvSpPr>
            <p:nvPr/>
          </p:nvSpPr>
          <p:spPr bwMode="auto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C16059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6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rgbClr val="C16059"/>
                </a:gs>
                <a:gs pos="100000">
                  <a:srgbClr val="000000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68" name="Rectangle 4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rgbClr val="B49B6D"/>
                </a:gs>
                <a:gs pos="50000">
                  <a:srgbClr val="D5B781"/>
                </a:gs>
                <a:gs pos="100000">
                  <a:srgbClr val="B49B6D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1269" name="Group 5"/>
            <p:cNvGrpSpPr>
              <a:grpSpLocks/>
            </p:cNvGrpSpPr>
            <p:nvPr/>
          </p:nvGrpSpPr>
          <p:grpSpPr bwMode="auto">
            <a:xfrm>
              <a:off x="4944" y="1"/>
              <a:ext cx="815" cy="3973"/>
              <a:chOff x="4944" y="1"/>
              <a:chExt cx="815" cy="3973"/>
            </a:xfrm>
          </p:grpSpPr>
          <p:grpSp>
            <p:nvGrpSpPr>
              <p:cNvPr id="11270" name="Group 6"/>
              <p:cNvGrpSpPr>
                <a:grpSpLocks/>
              </p:cNvGrpSpPr>
              <p:nvPr/>
            </p:nvGrpSpPr>
            <p:grpSpPr bwMode="auto">
              <a:xfrm>
                <a:off x="5280" y="1"/>
                <a:ext cx="479" cy="1429"/>
                <a:chOff x="5280" y="1"/>
                <a:chExt cx="479" cy="1429"/>
              </a:xfrm>
            </p:grpSpPr>
            <p:grpSp>
              <p:nvGrpSpPr>
                <p:cNvPr id="11271" name="Group 7"/>
                <p:cNvGrpSpPr>
                  <a:grpSpLocks/>
                </p:cNvGrpSpPr>
                <p:nvPr/>
              </p:nvGrpSpPr>
              <p:grpSpPr bwMode="auto">
                <a:xfrm>
                  <a:off x="5483" y="1"/>
                  <a:ext cx="175" cy="173"/>
                  <a:chOff x="5483" y="1"/>
                  <a:chExt cx="175" cy="173"/>
                </a:xfrm>
              </p:grpSpPr>
              <p:grpSp>
                <p:nvGrpSpPr>
                  <p:cNvPr id="11272" name="Group 8"/>
                  <p:cNvGrpSpPr>
                    <a:grpSpLocks/>
                  </p:cNvGrpSpPr>
                  <p:nvPr/>
                </p:nvGrpSpPr>
                <p:grpSpPr bwMode="auto">
                  <a:xfrm>
                    <a:off x="5483" y="1"/>
                    <a:ext cx="175" cy="173"/>
                    <a:chOff x="5483" y="1"/>
                    <a:chExt cx="175" cy="173"/>
                  </a:xfrm>
                </p:grpSpPr>
                <p:sp>
                  <p:nvSpPr>
                    <p:cNvPr id="11273" name="Freeform 9"/>
                    <p:cNvSpPr>
                      <a:spLocks noChangeArrowheads="1"/>
                    </p:cNvSpPr>
                    <p:nvPr/>
                  </p:nvSpPr>
                  <p:spPr bwMode="auto">
                    <a:xfrm rot="16200000">
                      <a:off x="5506" y="-22"/>
                      <a:ext cx="127" cy="176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w 1231"/>
                        <a:gd name="T91" fmla="*/ 0 h 2560"/>
                        <a:gd name="T92" fmla="*/ 1231 w 1231"/>
                        <a:gd name="T93" fmla="*/ 2560 h 256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</a:cxnLst>
                      <a:rect l="T90" t="T91" r="T92" b="T93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274" name="Freeform 10"/>
                    <p:cNvSpPr>
                      <a:spLocks noChangeArrowheads="1"/>
                    </p:cNvSpPr>
                    <p:nvPr/>
                  </p:nvSpPr>
                  <p:spPr bwMode="auto">
                    <a:xfrm rot="16200000">
                      <a:off x="5512" y="61"/>
                      <a:ext cx="89" cy="142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w 865"/>
                        <a:gd name="T111" fmla="*/ 0 h 2071"/>
                        <a:gd name="T112" fmla="*/ 865 w 865"/>
                        <a:gd name="T113" fmla="*/ 2071 h 207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</a:cxnLst>
                      <a:rect l="T110" t="T111" r="T112" b="T113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1275" name="Oval 11"/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5559" y="83"/>
                    <a:ext cx="17" cy="17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76" name="Freeform 12"/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5515" y="48"/>
                    <a:ext cx="27" cy="36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w 266"/>
                      <a:gd name="T21" fmla="*/ 0 h 521"/>
                      <a:gd name="T22" fmla="*/ 266 w 266"/>
                      <a:gd name="T23" fmla="*/ 521 h 5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77" name="Freeform 13"/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5562" y="39"/>
                    <a:ext cx="40" cy="23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w 392"/>
                      <a:gd name="T23" fmla="*/ 0 h 340"/>
                      <a:gd name="T24" fmla="*/ 392 w 392"/>
                      <a:gd name="T25" fmla="*/ 340 h 3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T22" t="T23" r="T24" b="T25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78" name="Freeform 14"/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5604" y="72"/>
                    <a:ext cx="15" cy="3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w 151"/>
                      <a:gd name="T21" fmla="*/ 0 h 558"/>
                      <a:gd name="T22" fmla="*/ 151 w 151"/>
                      <a:gd name="T23" fmla="*/ 558 h 55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79" name="Freeform 15"/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5559" y="120"/>
                    <a:ext cx="40" cy="17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w 392"/>
                      <a:gd name="T21" fmla="*/ 0 h 253"/>
                      <a:gd name="T22" fmla="*/ 392 w 392"/>
                      <a:gd name="T23" fmla="*/ 253 h 2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80" name="Freeform 16"/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5526" y="104"/>
                    <a:ext cx="24" cy="27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w 238"/>
                      <a:gd name="T21" fmla="*/ 0 h 386"/>
                      <a:gd name="T22" fmla="*/ 238 w 238"/>
                      <a:gd name="T23" fmla="*/ 386 h 3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pic>
              <p:nvPicPr>
                <p:cNvPr id="11281" name="Picture 17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11282" name="Picture 18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11283" name="Picture 19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11284" name="Picture 20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11285" name="Picture 21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11286" name="Picture 22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11287" name="Picture 23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11288" name="Picture 24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</p:grpSp>
          <p:grpSp>
            <p:nvGrpSpPr>
              <p:cNvPr id="11289" name="Group 25"/>
              <p:cNvGrpSpPr>
                <a:grpSpLocks/>
              </p:cNvGrpSpPr>
              <p:nvPr/>
            </p:nvGrpSpPr>
            <p:grpSpPr bwMode="auto">
              <a:xfrm>
                <a:off x="4944" y="1008"/>
                <a:ext cx="521" cy="2966"/>
                <a:chOff x="4944" y="1008"/>
                <a:chExt cx="521" cy="2966"/>
              </a:xfrm>
            </p:grpSpPr>
            <p:pic>
              <p:nvPicPr>
                <p:cNvPr id="11290" name="Picture 26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11291" name="Picture 27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11292" name="Picture 28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11293" name="Picture 29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11294" name="Picture 30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11295" name="Picture 31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11296" name="Picture 32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11297" name="Picture 33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11298" name="Picture 34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11299" name="Picture 35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11300" name="Picture 36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11301" name="Picture 37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11302" name="Picture 38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11303" name="Picture 39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11304" name="Picture 40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11305" name="Picture 41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11306" name="Picture 42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11307" name="Picture 43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11308" name="Picture 44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</p:grpSp>
        </p:grpSp>
        <p:sp>
          <p:nvSpPr>
            <p:cNvPr id="11309" name="Freeform 45"/>
            <p:cNvSpPr>
              <a:spLocks noChangeArrowheads="1"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w 750"/>
                <a:gd name="T19" fmla="*/ 0 h 1222"/>
                <a:gd name="T20" fmla="*/ 750 w 750"/>
                <a:gd name="T21" fmla="*/ 1222 h 1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T18" t="T19" r="T20" b="T21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BE4AE"/>
                </a:gs>
                <a:gs pos="100000">
                  <a:srgbClr val="FAE3B7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10" name="Freeform 46"/>
            <p:cNvSpPr>
              <a:spLocks noChangeArrowheads="1"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  <a:gd name="T22" fmla="*/ 0 w 768"/>
                <a:gd name="T23" fmla="*/ 0 h 1260"/>
                <a:gd name="T24" fmla="*/ 768 w 768"/>
                <a:gd name="T25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T22" t="T23" r="T24" b="T25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rgbClr val="DC893E"/>
                </a:gs>
                <a:gs pos="50000">
                  <a:srgbClr val="F0B854"/>
                </a:gs>
                <a:gs pos="100000">
                  <a:srgbClr val="DC893E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11" name="Freeform 47"/>
            <p:cNvSpPr>
              <a:spLocks noChangeArrowheads="1"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  <a:gd name="T50" fmla="*/ 0 w 776"/>
                <a:gd name="T51" fmla="*/ 0 h 2543"/>
                <a:gd name="T52" fmla="*/ 776 w 776"/>
                <a:gd name="T53" fmla="*/ 2543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T50" t="T51" r="T52" b="T53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rgbClr val="38513A"/>
                </a:gs>
                <a:gs pos="50000">
                  <a:srgbClr val="79AF7D"/>
                </a:gs>
                <a:gs pos="100000">
                  <a:srgbClr val="38513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12" name="Freeform 48"/>
            <p:cNvSpPr>
              <a:spLocks noChangeArrowheads="1"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w 617"/>
                <a:gd name="T27" fmla="*/ 0 h 1376"/>
                <a:gd name="T28" fmla="*/ 617 w 617"/>
                <a:gd name="T29" fmla="*/ 1376 h 1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T26" t="T27" r="T28" b="T29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13" name="Freeform 49"/>
            <p:cNvSpPr>
              <a:spLocks noChangeArrowheads="1"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w 576"/>
                <a:gd name="T23" fmla="*/ 0 h 3180"/>
                <a:gd name="T24" fmla="*/ 576 w 576"/>
                <a:gd name="T25" fmla="*/ 3180 h 3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T22" t="T23" r="T24" b="T25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14" name="Freeform 50"/>
            <p:cNvSpPr>
              <a:spLocks noChangeArrowheads="1"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w 573"/>
                <a:gd name="T19" fmla="*/ 0 h 1935"/>
                <a:gd name="T20" fmla="*/ 573 w 573"/>
                <a:gd name="T21" fmla="*/ 1935 h 1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T18" t="T19" r="T20" b="T21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rgbClr val="DC893E"/>
                </a:gs>
                <a:gs pos="100000">
                  <a:srgbClr val="C16059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15" name="Freeform 51"/>
            <p:cNvSpPr>
              <a:spLocks noChangeArrowheads="1"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w 363"/>
                <a:gd name="T15" fmla="*/ 0 h 2112"/>
                <a:gd name="T16" fmla="*/ 363 w 363"/>
                <a:gd name="T17" fmla="*/ 2112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T14" t="T15" r="T16" b="T17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BE4AE"/>
                </a:gs>
                <a:gs pos="100000">
                  <a:srgbClr val="FAE3B7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16" name="Freeform 52"/>
            <p:cNvSpPr>
              <a:spLocks noChangeArrowheads="1"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w 363"/>
                <a:gd name="T15" fmla="*/ 0 h 2112"/>
                <a:gd name="T16" fmla="*/ 363 w 363"/>
                <a:gd name="T17" fmla="*/ 2112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T14" t="T15" r="T16" b="T17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DC893E"/>
                </a:gs>
                <a:gs pos="50000">
                  <a:srgbClr val="F0B854"/>
                </a:gs>
                <a:gs pos="100000">
                  <a:srgbClr val="DC893E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17" name="Rectangle 53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BE4AE"/>
                </a:gs>
                <a:gs pos="100000">
                  <a:srgbClr val="FAE3B7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18" name="Freeform 54"/>
            <p:cNvSpPr>
              <a:spLocks noChangeArrowheads="1"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  <a:gd name="T30" fmla="*/ 0 w 692"/>
                <a:gd name="T31" fmla="*/ 0 h 378"/>
                <a:gd name="T32" fmla="*/ 692 w 692"/>
                <a:gd name="T33" fmla="*/ 378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T30" t="T31" r="T32" b="T33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rgbClr val="C16059"/>
                </a:gs>
                <a:gs pos="50000">
                  <a:srgbClr val="DC893E"/>
                </a:gs>
                <a:gs pos="100000">
                  <a:srgbClr val="C16059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19" name="Freeform 55"/>
            <p:cNvSpPr>
              <a:spLocks noChangeArrowheads="1"/>
            </p:cNvSpPr>
            <p:nvPr/>
          </p:nvSpPr>
          <p:spPr bwMode="auto">
            <a:xfrm rot="5400000">
              <a:off x="2725" y="2089"/>
              <a:ext cx="4320" cy="142"/>
            </a:xfrm>
            <a:custGeom>
              <a:avLst/>
              <a:gdLst>
                <a:gd name="T0" fmla="*/ 4259 w 21600"/>
                <a:gd name="T1" fmla="*/ 71 h 21600"/>
                <a:gd name="T2" fmla="*/ 2160 w 21600"/>
                <a:gd name="T3" fmla="*/ 142 h 21600"/>
                <a:gd name="T4" fmla="*/ 61 w 21600"/>
                <a:gd name="T5" fmla="*/ 71 h 21600"/>
                <a:gd name="T6" fmla="*/ 2160 w 21600"/>
                <a:gd name="T7" fmla="*/ 0 h 21600"/>
                <a:gd name="T8" fmla="*/ 2105 w 21600"/>
                <a:gd name="T9" fmla="*/ 2130 h 21600"/>
                <a:gd name="T10" fmla="*/ 19495 w 21600"/>
                <a:gd name="T11" fmla="*/ 1947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rgbClr val="000000"/>
                </a:gs>
                <a:gs pos="100000">
                  <a:srgbClr val="C16059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endParaRPr lang="ru-RU"/>
            </a:p>
          </p:txBody>
        </p:sp>
      </p:grpSp>
      <p:sp>
        <p:nvSpPr>
          <p:cNvPr id="11320" name="Rectangle 56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142875"/>
            <a:ext cx="7475538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1321" name="Rectangle 5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5050" cy="449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11322" name="Text Box 58"/>
          <p:cNvSpPr txBox="1">
            <a:spLocks noChangeArrowheads="1"/>
          </p:cNvSpPr>
          <p:nvPr/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323" name="Text Box 59"/>
          <p:cNvSpPr txBox="1">
            <a:spLocks noChangeArrowheads="1"/>
          </p:cNvSpPr>
          <p:nvPr/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324" name="Rectangle 60"/>
          <p:cNvSpPr>
            <a:spLocks noGrp="1" noChangeArrowheads="1"/>
          </p:cNvSpPr>
          <p:nvPr>
            <p:ph type="sldNum"/>
          </p:nvPr>
        </p:nvSpPr>
        <p:spPr bwMode="auto">
          <a:xfrm>
            <a:off x="5867400" y="6248400"/>
            <a:ext cx="1754188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charset="2"/>
              <a:buNone/>
              <a:tabLst>
                <a:tab pos="723900" algn="l"/>
                <a:tab pos="1447800" algn="l"/>
              </a:tabLst>
              <a:defRPr sz="10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fld id="{F40C8EBD-88C3-4255-9B9C-3CD89757185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F7D47D"/>
          </a:solidFill>
          <a:latin typeface="+mj-lt"/>
          <a:ea typeface="+mj-ea"/>
          <a:cs typeface="+mj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F7D47D"/>
          </a:solidFill>
          <a:latin typeface="Arial" charset="0"/>
          <a:ea typeface="DejaVu Sans" charset="0"/>
          <a:cs typeface="DejaVu Sans" charset="0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F7D47D"/>
          </a:solidFill>
          <a:latin typeface="Arial" charset="0"/>
          <a:ea typeface="DejaVu Sans" charset="0"/>
          <a:cs typeface="DejaVu Sans" charset="0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F7D47D"/>
          </a:solidFill>
          <a:latin typeface="Arial" charset="0"/>
          <a:ea typeface="DejaVu Sans" charset="0"/>
          <a:cs typeface="DejaVu Sans" charset="0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F7D47D"/>
          </a:solidFill>
          <a:latin typeface="Arial" charset="0"/>
          <a:ea typeface="DejaVu Sans" charset="0"/>
          <a:cs typeface="DejaVu Sans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F7D47D"/>
          </a:solidFill>
          <a:latin typeface="Arial" charset="0"/>
          <a:ea typeface="DejaVu Sans" charset="0"/>
          <a:cs typeface="DejaVu Sans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F7D47D"/>
          </a:solidFill>
          <a:latin typeface="Arial" charset="0"/>
          <a:ea typeface="DejaVu Sans" charset="0"/>
          <a:cs typeface="DejaVu Sans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F7D47D"/>
          </a:solidFill>
          <a:latin typeface="Arial" charset="0"/>
          <a:ea typeface="DejaVu Sans" charset="0"/>
          <a:cs typeface="DejaVu Sans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F7D47D"/>
          </a:solidFill>
          <a:latin typeface="Arial" charset="0"/>
          <a:ea typeface="DejaVu Sans" charset="0"/>
          <a:cs typeface="DejaVu Sans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2F1311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2F1311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2F1311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F1311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F1311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F1311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F1311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F1311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F131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2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89" name="Group 1"/>
          <p:cNvGrpSpPr>
            <a:grpSpLocks/>
          </p:cNvGrpSpPr>
          <p:nvPr/>
        </p:nvGrpSpPr>
        <p:grpSpPr bwMode="auto">
          <a:xfrm>
            <a:off x="0" y="0"/>
            <a:ext cx="8456613" cy="5942013"/>
            <a:chOff x="0" y="0"/>
            <a:chExt cx="5327" cy="3743"/>
          </a:xfrm>
        </p:grpSpPr>
        <p:sp>
          <p:nvSpPr>
            <p:cNvPr id="12290" name="Freeform 2"/>
            <p:cNvSpPr>
              <a:spLocks noChangeArrowheads="1"/>
            </p:cNvSpPr>
            <p:nvPr/>
          </p:nvSpPr>
          <p:spPr bwMode="auto">
            <a:xfrm>
              <a:off x="0" y="1440"/>
              <a:ext cx="5155" cy="2304"/>
            </a:xfrm>
            <a:custGeom>
              <a:avLst/>
              <a:gdLst>
                <a:gd name="T0" fmla="*/ 5154 w 5155"/>
                <a:gd name="T1" fmla="*/ 1769 h 2304"/>
                <a:gd name="T2" fmla="*/ 0 w 5155"/>
                <a:gd name="T3" fmla="*/ 2304 h 2304"/>
                <a:gd name="T4" fmla="*/ 0 w 5155"/>
                <a:gd name="T5" fmla="*/ 1252 h 2304"/>
                <a:gd name="T6" fmla="*/ 5155 w 5155"/>
                <a:gd name="T7" fmla="*/ 0 h 2304"/>
                <a:gd name="T8" fmla="*/ 5155 w 5155"/>
                <a:gd name="T9" fmla="*/ 1416 h 2304"/>
                <a:gd name="T10" fmla="*/ 5154 w 5155"/>
                <a:gd name="T11" fmla="*/ 1769 h 2304"/>
                <a:gd name="T12" fmla="*/ 0 w 5155"/>
                <a:gd name="T13" fmla="*/ 0 h 2304"/>
                <a:gd name="T14" fmla="*/ 5155 w 5155"/>
                <a:gd name="T15" fmla="*/ 2304 h 2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0">
              <a:gsLst>
                <a:gs pos="0">
                  <a:srgbClr val="720000"/>
                </a:gs>
                <a:gs pos="100000">
                  <a:srgbClr val="6100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291" name="Freeform 3"/>
            <p:cNvSpPr>
              <a:spLocks noChangeArrowheads="1"/>
            </p:cNvSpPr>
            <p:nvPr/>
          </p:nvSpPr>
          <p:spPr bwMode="auto">
            <a:xfrm>
              <a:off x="0" y="0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  <a:gd name="T10" fmla="*/ 0 w 5328"/>
                <a:gd name="T11" fmla="*/ 0 h 3689"/>
                <a:gd name="T12" fmla="*/ 5328 w 5328"/>
                <a:gd name="T13" fmla="*/ 3689 h 3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0">
              <a:gsLst>
                <a:gs pos="0">
                  <a:srgbClr val="720000"/>
                </a:gs>
                <a:gs pos="100000">
                  <a:srgbClr val="8C00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-206375"/>
            <a:ext cx="8228013" cy="2103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49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BB0236F-A71C-4212-B2E3-543DBE0C863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Tahoma" pitchFamily="32" charset="0"/>
          <a:ea typeface="DejaVu Sans" charset="0"/>
          <a:cs typeface="DejaVu Sans" charset="0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Tahoma" pitchFamily="32" charset="0"/>
          <a:ea typeface="DejaVu Sans" charset="0"/>
          <a:cs typeface="DejaVu Sans" charset="0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Tahoma" pitchFamily="32" charset="0"/>
          <a:ea typeface="DejaVu Sans" charset="0"/>
          <a:cs typeface="DejaVu Sans" charset="0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Tahoma" pitchFamily="32" charset="0"/>
          <a:ea typeface="DejaVu Sans" charset="0"/>
          <a:cs typeface="DejaVu Sans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Tahoma" pitchFamily="32" charset="0"/>
          <a:ea typeface="DejaVu Sans" charset="0"/>
          <a:cs typeface="DejaVu Sans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Tahoma" pitchFamily="32" charset="0"/>
          <a:ea typeface="DejaVu Sans" charset="0"/>
          <a:cs typeface="DejaVu Sans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Tahoma" pitchFamily="32" charset="0"/>
          <a:ea typeface="DejaVu Sans" charset="0"/>
          <a:cs typeface="DejaVu Sans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Tahoma" pitchFamily="32" charset="0"/>
          <a:ea typeface="DejaVu Sans" charset="0"/>
          <a:cs typeface="DejaVu Sans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Group 1"/>
          <p:cNvGrpSpPr>
            <a:grpSpLocks/>
          </p:cNvGrpSpPr>
          <p:nvPr/>
        </p:nvGrpSpPr>
        <p:grpSpPr bwMode="auto">
          <a:xfrm>
            <a:off x="0" y="2438400"/>
            <a:ext cx="9007475" cy="1050925"/>
            <a:chOff x="0" y="1536"/>
            <a:chExt cx="5674" cy="662"/>
          </a:xfrm>
        </p:grpSpPr>
        <p:grpSp>
          <p:nvGrpSpPr>
            <p:cNvPr id="13314" name="Group 2"/>
            <p:cNvGrpSpPr>
              <a:grpSpLocks/>
            </p:cNvGrpSpPr>
            <p:nvPr/>
          </p:nvGrpSpPr>
          <p:grpSpPr bwMode="auto">
            <a:xfrm>
              <a:off x="185" y="1604"/>
              <a:ext cx="448" cy="298"/>
              <a:chOff x="185" y="1604"/>
              <a:chExt cx="448" cy="298"/>
            </a:xfrm>
          </p:grpSpPr>
          <p:sp>
            <p:nvSpPr>
              <p:cNvPr id="13315" name="Rectangle 3"/>
              <p:cNvSpPr>
                <a:spLocks noChangeArrowheads="1"/>
              </p:cNvSpPr>
              <p:nvPr/>
            </p:nvSpPr>
            <p:spPr bwMode="auto">
              <a:xfrm>
                <a:off x="185" y="1604"/>
                <a:ext cx="276" cy="299"/>
              </a:xfrm>
              <a:prstGeom prst="rect">
                <a:avLst/>
              </a:prstGeom>
              <a:solidFill>
                <a:srgbClr val="3333CC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16" name="Rectangle 4"/>
              <p:cNvSpPr>
                <a:spLocks noChangeArrowheads="1"/>
              </p:cNvSpPr>
              <p:nvPr/>
            </p:nvSpPr>
            <p:spPr bwMode="auto">
              <a:xfrm>
                <a:off x="427" y="1604"/>
                <a:ext cx="207" cy="299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3333CC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3317" name="Group 5"/>
            <p:cNvGrpSpPr>
              <a:grpSpLocks/>
            </p:cNvGrpSpPr>
            <p:nvPr/>
          </p:nvGrpSpPr>
          <p:grpSpPr bwMode="auto">
            <a:xfrm>
              <a:off x="263" y="1870"/>
              <a:ext cx="465" cy="298"/>
              <a:chOff x="263" y="1870"/>
              <a:chExt cx="465" cy="298"/>
            </a:xfrm>
          </p:grpSpPr>
          <p:sp>
            <p:nvSpPr>
              <p:cNvPr id="13318" name="Rectangle 6"/>
              <p:cNvSpPr>
                <a:spLocks noChangeArrowheads="1"/>
              </p:cNvSpPr>
              <p:nvPr/>
            </p:nvSpPr>
            <p:spPr bwMode="auto">
              <a:xfrm>
                <a:off x="263" y="1870"/>
                <a:ext cx="266" cy="299"/>
              </a:xfrm>
              <a:prstGeom prst="rect">
                <a:avLst/>
              </a:prstGeom>
              <a:solidFill>
                <a:srgbClr val="FFCF0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19" name="Rectangle 7"/>
              <p:cNvSpPr>
                <a:spLocks noChangeArrowheads="1"/>
              </p:cNvSpPr>
              <p:nvPr/>
            </p:nvSpPr>
            <p:spPr bwMode="auto">
              <a:xfrm>
                <a:off x="496" y="1870"/>
                <a:ext cx="233" cy="299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FCF0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3320" name="Rectangle 8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FFFF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1" name="Rectangle 9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rgbClr val="1C1C1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2" name="Rectangle 10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1C1C1C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3323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-428625"/>
            <a:ext cx="7791450" cy="2103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3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0812" cy="4113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9906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27" name="Rectangle 15"/>
          <p:cNvSpPr>
            <a:spLocks noGrp="1" noChangeArrowheads="1"/>
          </p:cNvSpPr>
          <p:nvPr>
            <p:ph type="sldNum"/>
          </p:nvPr>
        </p:nvSpPr>
        <p:spPr bwMode="auto">
          <a:xfrm>
            <a:off x="6858000" y="624840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2A529AF-6603-429B-9A29-597CCABFE558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+mj-lt"/>
          <a:ea typeface="+mj-ea"/>
          <a:cs typeface="+mj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DejaVu Sans" charset="0"/>
          <a:cs typeface="DejaVu Sans" charset="0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DejaVu Sans" charset="0"/>
          <a:cs typeface="DejaVu Sans" charset="0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DejaVu Sans" charset="0"/>
          <a:cs typeface="DejaVu Sans" charset="0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DejaVu Sans" charset="0"/>
          <a:cs typeface="DejaVu Sans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DejaVu Sans" charset="0"/>
          <a:cs typeface="DejaVu Sans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DejaVu Sans" charset="0"/>
          <a:cs typeface="DejaVu Sans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DejaVu Sans" charset="0"/>
          <a:cs typeface="DejaVu Sans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DejaVu Sans" charset="0"/>
          <a:cs typeface="DejaVu Sans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7" name="Group 1"/>
          <p:cNvGrpSpPr>
            <a:grpSpLocks/>
          </p:cNvGrpSpPr>
          <p:nvPr/>
        </p:nvGrpSpPr>
        <p:grpSpPr bwMode="auto">
          <a:xfrm>
            <a:off x="228600" y="2889250"/>
            <a:ext cx="8609013" cy="200025"/>
            <a:chOff x="144" y="1820"/>
            <a:chExt cx="5423" cy="126"/>
          </a:xfrm>
        </p:grpSpPr>
        <p:sp>
          <p:nvSpPr>
            <p:cNvPr id="14338" name="Rectangle 2"/>
            <p:cNvSpPr>
              <a:spLocks noChangeArrowheads="1"/>
            </p:cNvSpPr>
            <p:nvPr/>
          </p:nvSpPr>
          <p:spPr bwMode="auto">
            <a:xfrm>
              <a:off x="144" y="1820"/>
              <a:ext cx="1808" cy="127"/>
            </a:xfrm>
            <a:prstGeom prst="rect">
              <a:avLst/>
            </a:prstGeom>
            <a:solidFill>
              <a:srgbClr val="66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39" name="Rectangle 3"/>
            <p:cNvSpPr>
              <a:spLocks noChangeArrowheads="1"/>
            </p:cNvSpPr>
            <p:nvPr/>
          </p:nvSpPr>
          <p:spPr bwMode="auto">
            <a:xfrm>
              <a:off x="1952" y="1820"/>
              <a:ext cx="1808" cy="127"/>
            </a:xfrm>
            <a:prstGeom prst="rect">
              <a:avLst/>
            </a:prstGeom>
            <a:solidFill>
              <a:srgbClr val="99CC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40" name="Rectangle 4"/>
            <p:cNvSpPr>
              <a:spLocks noChangeArrowheads="1"/>
            </p:cNvSpPr>
            <p:nvPr/>
          </p:nvSpPr>
          <p:spPr bwMode="auto">
            <a:xfrm>
              <a:off x="3760" y="1820"/>
              <a:ext cx="1808" cy="127"/>
            </a:xfrm>
            <a:prstGeom prst="rect">
              <a:avLst/>
            </a:prstGeom>
            <a:solidFill>
              <a:srgbClr val="99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434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-687388"/>
            <a:ext cx="8228013" cy="2103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9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45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</a:tabLst>
              <a:defRPr sz="1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74ACEA-33CD-45FA-AE0C-B5ED1943E4C1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999900"/>
          </a:solidFill>
          <a:latin typeface="+mj-lt"/>
          <a:ea typeface="+mj-ea"/>
          <a:cs typeface="+mj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999900"/>
          </a:solidFill>
          <a:latin typeface="Garamond" pitchFamily="16" charset="0"/>
          <a:ea typeface="DejaVu Sans" charset="0"/>
          <a:cs typeface="DejaVu Sans" charset="0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999900"/>
          </a:solidFill>
          <a:latin typeface="Garamond" pitchFamily="16" charset="0"/>
          <a:ea typeface="DejaVu Sans" charset="0"/>
          <a:cs typeface="DejaVu Sans" charset="0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999900"/>
          </a:solidFill>
          <a:latin typeface="Garamond" pitchFamily="16" charset="0"/>
          <a:ea typeface="DejaVu Sans" charset="0"/>
          <a:cs typeface="DejaVu Sans" charset="0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999900"/>
          </a:solidFill>
          <a:latin typeface="Garamond" pitchFamily="16" charset="0"/>
          <a:ea typeface="DejaVu Sans" charset="0"/>
          <a:cs typeface="DejaVu Sans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999900"/>
          </a:solidFill>
          <a:latin typeface="Garamond" pitchFamily="16" charset="0"/>
          <a:ea typeface="DejaVu Sans" charset="0"/>
          <a:cs typeface="DejaVu Sans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999900"/>
          </a:solidFill>
          <a:latin typeface="Garamond" pitchFamily="16" charset="0"/>
          <a:ea typeface="DejaVu Sans" charset="0"/>
          <a:cs typeface="DejaVu Sans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999900"/>
          </a:solidFill>
          <a:latin typeface="Garamond" pitchFamily="16" charset="0"/>
          <a:ea typeface="DejaVu Sans" charset="0"/>
          <a:cs typeface="DejaVu Sans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999900"/>
          </a:solidFill>
          <a:latin typeface="Garamond" pitchFamily="16" charset="0"/>
          <a:ea typeface="DejaVu Sans" charset="0"/>
          <a:cs typeface="DejaVu Sans" charset="0"/>
        </a:defRPr>
      </a:lvl9pPr>
    </p:titleStyle>
    <p:bodyStyle>
      <a:lvl1pPr marL="342900" indent="-34290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Line 1"/>
          <p:cNvSpPr>
            <a:spLocks noChangeShapeType="1"/>
          </p:cNvSpPr>
          <p:nvPr/>
        </p:nvSpPr>
        <p:spPr bwMode="auto">
          <a:xfrm>
            <a:off x="7315200" y="1066800"/>
            <a:ext cx="1588" cy="449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7493000" y="2992438"/>
            <a:ext cx="1336675" cy="2187575"/>
            <a:chOff x="4720" y="1885"/>
            <a:chExt cx="842" cy="1378"/>
          </a:xfrm>
        </p:grpSpPr>
        <p:sp>
          <p:nvSpPr>
            <p:cNvPr id="15363" name="Oval 3"/>
            <p:cNvSpPr>
              <a:spLocks noChangeArrowheads="1"/>
            </p:cNvSpPr>
            <p:nvPr/>
          </p:nvSpPr>
          <p:spPr bwMode="auto">
            <a:xfrm>
              <a:off x="4720" y="1885"/>
              <a:ext cx="127" cy="127"/>
            </a:xfrm>
            <a:prstGeom prst="ellipse">
              <a:avLst/>
            </a:prstGeom>
            <a:solidFill>
              <a:srgbClr val="3300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64" name="Oval 4"/>
            <p:cNvSpPr>
              <a:spLocks noChangeArrowheads="1"/>
            </p:cNvSpPr>
            <p:nvPr/>
          </p:nvSpPr>
          <p:spPr bwMode="auto">
            <a:xfrm>
              <a:off x="4899" y="1885"/>
              <a:ext cx="127" cy="127"/>
            </a:xfrm>
            <a:prstGeom prst="ellipse">
              <a:avLst/>
            </a:prstGeom>
            <a:solidFill>
              <a:srgbClr val="3300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65" name="Oval 5"/>
            <p:cNvSpPr>
              <a:spLocks noChangeArrowheads="1"/>
            </p:cNvSpPr>
            <p:nvPr/>
          </p:nvSpPr>
          <p:spPr bwMode="auto">
            <a:xfrm>
              <a:off x="5078" y="1885"/>
              <a:ext cx="127" cy="127"/>
            </a:xfrm>
            <a:prstGeom prst="ellipse">
              <a:avLst/>
            </a:prstGeom>
            <a:solidFill>
              <a:srgbClr val="3300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66" name="Oval 6"/>
            <p:cNvSpPr>
              <a:spLocks noChangeArrowheads="1"/>
            </p:cNvSpPr>
            <p:nvPr/>
          </p:nvSpPr>
          <p:spPr bwMode="auto">
            <a:xfrm>
              <a:off x="4720" y="2064"/>
              <a:ext cx="127" cy="127"/>
            </a:xfrm>
            <a:prstGeom prst="ellipse">
              <a:avLst/>
            </a:prstGeom>
            <a:solidFill>
              <a:srgbClr val="3300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67" name="Oval 7"/>
            <p:cNvSpPr>
              <a:spLocks noChangeArrowheads="1"/>
            </p:cNvSpPr>
            <p:nvPr/>
          </p:nvSpPr>
          <p:spPr bwMode="auto">
            <a:xfrm>
              <a:off x="4899" y="2064"/>
              <a:ext cx="127" cy="127"/>
            </a:xfrm>
            <a:prstGeom prst="ellipse">
              <a:avLst/>
            </a:prstGeom>
            <a:solidFill>
              <a:srgbClr val="3300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68" name="Oval 8"/>
            <p:cNvSpPr>
              <a:spLocks noChangeArrowheads="1"/>
            </p:cNvSpPr>
            <p:nvPr/>
          </p:nvSpPr>
          <p:spPr bwMode="auto">
            <a:xfrm>
              <a:off x="5078" y="2064"/>
              <a:ext cx="127" cy="127"/>
            </a:xfrm>
            <a:prstGeom prst="ellipse">
              <a:avLst/>
            </a:prstGeom>
            <a:solidFill>
              <a:srgbClr val="3300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69" name="Oval 9"/>
            <p:cNvSpPr>
              <a:spLocks noChangeArrowheads="1"/>
            </p:cNvSpPr>
            <p:nvPr/>
          </p:nvSpPr>
          <p:spPr bwMode="auto">
            <a:xfrm>
              <a:off x="5257" y="2064"/>
              <a:ext cx="127" cy="127"/>
            </a:xfrm>
            <a:prstGeom prst="ellipse">
              <a:avLst/>
            </a:prstGeom>
            <a:solidFill>
              <a:srgbClr val="66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0" name="Oval 10"/>
            <p:cNvSpPr>
              <a:spLocks noChangeArrowheads="1"/>
            </p:cNvSpPr>
            <p:nvPr/>
          </p:nvSpPr>
          <p:spPr bwMode="auto">
            <a:xfrm>
              <a:off x="4720" y="2243"/>
              <a:ext cx="127" cy="127"/>
            </a:xfrm>
            <a:prstGeom prst="ellipse">
              <a:avLst/>
            </a:prstGeom>
            <a:solidFill>
              <a:srgbClr val="3300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1" name="Oval 11"/>
            <p:cNvSpPr>
              <a:spLocks noChangeArrowheads="1"/>
            </p:cNvSpPr>
            <p:nvPr/>
          </p:nvSpPr>
          <p:spPr bwMode="auto">
            <a:xfrm>
              <a:off x="4899" y="2243"/>
              <a:ext cx="127" cy="127"/>
            </a:xfrm>
            <a:prstGeom prst="ellipse">
              <a:avLst/>
            </a:prstGeom>
            <a:solidFill>
              <a:srgbClr val="3300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2" name="Oval 12"/>
            <p:cNvSpPr>
              <a:spLocks noChangeArrowheads="1"/>
            </p:cNvSpPr>
            <p:nvPr/>
          </p:nvSpPr>
          <p:spPr bwMode="auto">
            <a:xfrm>
              <a:off x="5078" y="2243"/>
              <a:ext cx="127" cy="127"/>
            </a:xfrm>
            <a:prstGeom prst="ellipse">
              <a:avLst/>
            </a:prstGeom>
            <a:solidFill>
              <a:srgbClr val="66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3" name="Oval 13"/>
            <p:cNvSpPr>
              <a:spLocks noChangeArrowheads="1"/>
            </p:cNvSpPr>
            <p:nvPr/>
          </p:nvSpPr>
          <p:spPr bwMode="auto">
            <a:xfrm>
              <a:off x="5257" y="2243"/>
              <a:ext cx="127" cy="127"/>
            </a:xfrm>
            <a:prstGeom prst="ellipse">
              <a:avLst/>
            </a:prstGeom>
            <a:solidFill>
              <a:srgbClr val="66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4" name="Oval 14"/>
            <p:cNvSpPr>
              <a:spLocks noChangeArrowheads="1"/>
            </p:cNvSpPr>
            <p:nvPr/>
          </p:nvSpPr>
          <p:spPr bwMode="auto">
            <a:xfrm>
              <a:off x="5436" y="2243"/>
              <a:ext cx="127" cy="127"/>
            </a:xfrm>
            <a:prstGeom prst="ellipse">
              <a:avLst/>
            </a:prstGeom>
            <a:solidFill>
              <a:srgbClr val="CCCC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5" name="Oval 15"/>
            <p:cNvSpPr>
              <a:spLocks noChangeArrowheads="1"/>
            </p:cNvSpPr>
            <p:nvPr/>
          </p:nvSpPr>
          <p:spPr bwMode="auto">
            <a:xfrm>
              <a:off x="4720" y="2421"/>
              <a:ext cx="127" cy="128"/>
            </a:xfrm>
            <a:prstGeom prst="ellipse">
              <a:avLst/>
            </a:prstGeom>
            <a:solidFill>
              <a:srgbClr val="3300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6" name="Oval 16"/>
            <p:cNvSpPr>
              <a:spLocks noChangeArrowheads="1"/>
            </p:cNvSpPr>
            <p:nvPr/>
          </p:nvSpPr>
          <p:spPr bwMode="auto">
            <a:xfrm>
              <a:off x="4899" y="2421"/>
              <a:ext cx="127" cy="128"/>
            </a:xfrm>
            <a:prstGeom prst="ellipse">
              <a:avLst/>
            </a:prstGeom>
            <a:solidFill>
              <a:srgbClr val="66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7" name="Oval 17"/>
            <p:cNvSpPr>
              <a:spLocks noChangeArrowheads="1"/>
            </p:cNvSpPr>
            <p:nvPr/>
          </p:nvSpPr>
          <p:spPr bwMode="auto">
            <a:xfrm>
              <a:off x="5078" y="2421"/>
              <a:ext cx="127" cy="128"/>
            </a:xfrm>
            <a:prstGeom prst="ellipse">
              <a:avLst/>
            </a:prstGeom>
            <a:solidFill>
              <a:srgbClr val="66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8" name="Oval 18"/>
            <p:cNvSpPr>
              <a:spLocks noChangeArrowheads="1"/>
            </p:cNvSpPr>
            <p:nvPr/>
          </p:nvSpPr>
          <p:spPr bwMode="auto">
            <a:xfrm>
              <a:off x="5257" y="2421"/>
              <a:ext cx="127" cy="128"/>
            </a:xfrm>
            <a:prstGeom prst="ellipse">
              <a:avLst/>
            </a:prstGeom>
            <a:solidFill>
              <a:srgbClr val="CCCC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9" name="Oval 19"/>
            <p:cNvSpPr>
              <a:spLocks noChangeArrowheads="1"/>
            </p:cNvSpPr>
            <p:nvPr/>
          </p:nvSpPr>
          <p:spPr bwMode="auto">
            <a:xfrm>
              <a:off x="4720" y="2600"/>
              <a:ext cx="127" cy="128"/>
            </a:xfrm>
            <a:prstGeom prst="ellipse">
              <a:avLst/>
            </a:prstGeom>
            <a:solidFill>
              <a:srgbClr val="66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0" name="Oval 20"/>
            <p:cNvSpPr>
              <a:spLocks noChangeArrowheads="1"/>
            </p:cNvSpPr>
            <p:nvPr/>
          </p:nvSpPr>
          <p:spPr bwMode="auto">
            <a:xfrm>
              <a:off x="4899" y="2600"/>
              <a:ext cx="127" cy="128"/>
            </a:xfrm>
            <a:prstGeom prst="ellipse">
              <a:avLst/>
            </a:prstGeom>
            <a:solidFill>
              <a:srgbClr val="66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1" name="Oval 21"/>
            <p:cNvSpPr>
              <a:spLocks noChangeArrowheads="1"/>
            </p:cNvSpPr>
            <p:nvPr/>
          </p:nvSpPr>
          <p:spPr bwMode="auto">
            <a:xfrm>
              <a:off x="5078" y="2600"/>
              <a:ext cx="127" cy="128"/>
            </a:xfrm>
            <a:prstGeom prst="ellipse">
              <a:avLst/>
            </a:prstGeom>
            <a:solidFill>
              <a:srgbClr val="CCCC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2" name="Oval 22"/>
            <p:cNvSpPr>
              <a:spLocks noChangeArrowheads="1"/>
            </p:cNvSpPr>
            <p:nvPr/>
          </p:nvSpPr>
          <p:spPr bwMode="auto">
            <a:xfrm>
              <a:off x="5257" y="2600"/>
              <a:ext cx="127" cy="128"/>
            </a:xfrm>
            <a:prstGeom prst="ellipse">
              <a:avLst/>
            </a:prstGeom>
            <a:solidFill>
              <a:srgbClr val="CCCC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3" name="Oval 23"/>
            <p:cNvSpPr>
              <a:spLocks noChangeArrowheads="1"/>
            </p:cNvSpPr>
            <p:nvPr/>
          </p:nvSpPr>
          <p:spPr bwMode="auto">
            <a:xfrm>
              <a:off x="5436" y="2600"/>
              <a:ext cx="127" cy="128"/>
            </a:xfrm>
            <a:prstGeom prst="ellipse">
              <a:avLst/>
            </a:prstGeom>
            <a:solidFill>
              <a:srgbClr val="D8D8E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4" name="Oval 24"/>
            <p:cNvSpPr>
              <a:spLocks noChangeArrowheads="1"/>
            </p:cNvSpPr>
            <p:nvPr/>
          </p:nvSpPr>
          <p:spPr bwMode="auto">
            <a:xfrm>
              <a:off x="4720" y="2779"/>
              <a:ext cx="127" cy="127"/>
            </a:xfrm>
            <a:prstGeom prst="ellipse">
              <a:avLst/>
            </a:prstGeom>
            <a:solidFill>
              <a:srgbClr val="66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5" name="Oval 25"/>
            <p:cNvSpPr>
              <a:spLocks noChangeArrowheads="1"/>
            </p:cNvSpPr>
            <p:nvPr/>
          </p:nvSpPr>
          <p:spPr bwMode="auto">
            <a:xfrm>
              <a:off x="4899" y="2779"/>
              <a:ext cx="127" cy="127"/>
            </a:xfrm>
            <a:prstGeom prst="ellipse">
              <a:avLst/>
            </a:prstGeom>
            <a:solidFill>
              <a:srgbClr val="CCCC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6" name="Oval 26"/>
            <p:cNvSpPr>
              <a:spLocks noChangeArrowheads="1"/>
            </p:cNvSpPr>
            <p:nvPr/>
          </p:nvSpPr>
          <p:spPr bwMode="auto">
            <a:xfrm>
              <a:off x="5078" y="2779"/>
              <a:ext cx="127" cy="127"/>
            </a:xfrm>
            <a:prstGeom prst="ellipse">
              <a:avLst/>
            </a:prstGeom>
            <a:solidFill>
              <a:srgbClr val="CCCC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7" name="Oval 27"/>
            <p:cNvSpPr>
              <a:spLocks noChangeArrowheads="1"/>
            </p:cNvSpPr>
            <p:nvPr/>
          </p:nvSpPr>
          <p:spPr bwMode="auto">
            <a:xfrm>
              <a:off x="5257" y="2779"/>
              <a:ext cx="127" cy="127"/>
            </a:xfrm>
            <a:prstGeom prst="ellipse">
              <a:avLst/>
            </a:prstGeom>
            <a:solidFill>
              <a:srgbClr val="D8D8E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8" name="Oval 28"/>
            <p:cNvSpPr>
              <a:spLocks noChangeArrowheads="1"/>
            </p:cNvSpPr>
            <p:nvPr/>
          </p:nvSpPr>
          <p:spPr bwMode="auto">
            <a:xfrm>
              <a:off x="4720" y="2958"/>
              <a:ext cx="127" cy="127"/>
            </a:xfrm>
            <a:prstGeom prst="ellipse">
              <a:avLst/>
            </a:prstGeom>
            <a:solidFill>
              <a:srgbClr val="CCCC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9" name="Oval 29"/>
            <p:cNvSpPr>
              <a:spLocks noChangeArrowheads="1"/>
            </p:cNvSpPr>
            <p:nvPr/>
          </p:nvSpPr>
          <p:spPr bwMode="auto">
            <a:xfrm>
              <a:off x="4899" y="2958"/>
              <a:ext cx="127" cy="127"/>
            </a:xfrm>
            <a:prstGeom prst="ellipse">
              <a:avLst/>
            </a:prstGeom>
            <a:solidFill>
              <a:srgbClr val="CCCC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0" name="Oval 30"/>
            <p:cNvSpPr>
              <a:spLocks noChangeArrowheads="1"/>
            </p:cNvSpPr>
            <p:nvPr/>
          </p:nvSpPr>
          <p:spPr bwMode="auto">
            <a:xfrm>
              <a:off x="5078" y="2958"/>
              <a:ext cx="127" cy="127"/>
            </a:xfrm>
            <a:prstGeom prst="ellipse">
              <a:avLst/>
            </a:prstGeom>
            <a:solidFill>
              <a:srgbClr val="D8D8E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1" name="Oval 31"/>
            <p:cNvSpPr>
              <a:spLocks noChangeArrowheads="1"/>
            </p:cNvSpPr>
            <p:nvPr/>
          </p:nvSpPr>
          <p:spPr bwMode="auto">
            <a:xfrm>
              <a:off x="5257" y="2958"/>
              <a:ext cx="127" cy="127"/>
            </a:xfrm>
            <a:prstGeom prst="ellipse">
              <a:avLst/>
            </a:prstGeom>
            <a:solidFill>
              <a:srgbClr val="D8D8E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2" name="Oval 32"/>
            <p:cNvSpPr>
              <a:spLocks noChangeArrowheads="1"/>
            </p:cNvSpPr>
            <p:nvPr/>
          </p:nvSpPr>
          <p:spPr bwMode="auto">
            <a:xfrm>
              <a:off x="4899" y="3137"/>
              <a:ext cx="127" cy="127"/>
            </a:xfrm>
            <a:prstGeom prst="ellipse">
              <a:avLst/>
            </a:prstGeom>
            <a:solidFill>
              <a:srgbClr val="D8D8E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3" name="Oval 33"/>
            <p:cNvSpPr>
              <a:spLocks noChangeArrowheads="1"/>
            </p:cNvSpPr>
            <p:nvPr/>
          </p:nvSpPr>
          <p:spPr bwMode="auto">
            <a:xfrm>
              <a:off x="5257" y="3137"/>
              <a:ext cx="127" cy="127"/>
            </a:xfrm>
            <a:prstGeom prst="ellipse">
              <a:avLst/>
            </a:prstGeom>
            <a:solidFill>
              <a:srgbClr val="D8D8E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5394" name="Line 34"/>
          <p:cNvSpPr>
            <a:spLocks noChangeShapeType="1"/>
          </p:cNvSpPr>
          <p:nvPr/>
        </p:nvSpPr>
        <p:spPr bwMode="auto">
          <a:xfrm>
            <a:off x="304800" y="2819400"/>
            <a:ext cx="8229600" cy="1588"/>
          </a:xfrm>
          <a:prstGeom prst="line">
            <a:avLst/>
          </a:prstGeom>
          <a:noFill/>
          <a:ln w="648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95" name="Rectangle 3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2213" cy="1293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5396" name="Rectangle 3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8013" cy="4410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15397" name="Text Box 37"/>
          <p:cNvSpPr txBox="1">
            <a:spLocks noChangeArrowheads="1"/>
          </p:cNvSpPr>
          <p:nvPr/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98" name="Text Box 38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99" name="Rectangle 39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charset="2"/>
              <a:buNone/>
              <a:tabLst>
                <a:tab pos="723900" algn="l"/>
                <a:tab pos="1447800" algn="l"/>
              </a:tabLst>
              <a:defRPr sz="10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fld id="{A9F61638-C266-4B8E-8F67-DE0778B8ADA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900" b="1">
          <a:solidFill>
            <a:srgbClr val="330066"/>
          </a:solidFill>
          <a:latin typeface="+mj-lt"/>
          <a:ea typeface="+mj-ea"/>
          <a:cs typeface="+mj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900" b="1">
          <a:solidFill>
            <a:srgbClr val="330066"/>
          </a:solidFill>
          <a:latin typeface="Arial" charset="0"/>
          <a:ea typeface="DejaVu Sans" charset="0"/>
          <a:cs typeface="DejaVu Sans" charset="0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900" b="1">
          <a:solidFill>
            <a:srgbClr val="330066"/>
          </a:solidFill>
          <a:latin typeface="Arial" charset="0"/>
          <a:ea typeface="DejaVu Sans" charset="0"/>
          <a:cs typeface="DejaVu Sans" charset="0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900" b="1">
          <a:solidFill>
            <a:srgbClr val="330066"/>
          </a:solidFill>
          <a:latin typeface="Arial" charset="0"/>
          <a:ea typeface="DejaVu Sans" charset="0"/>
          <a:cs typeface="DejaVu Sans" charset="0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900" b="1">
          <a:solidFill>
            <a:srgbClr val="330066"/>
          </a:solidFill>
          <a:latin typeface="Arial" charset="0"/>
          <a:ea typeface="DejaVu Sans" charset="0"/>
          <a:cs typeface="DejaVu Sans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900" b="1">
          <a:solidFill>
            <a:srgbClr val="330066"/>
          </a:solidFill>
          <a:latin typeface="Arial" charset="0"/>
          <a:ea typeface="DejaVu Sans" charset="0"/>
          <a:cs typeface="DejaVu Sans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900" b="1">
          <a:solidFill>
            <a:srgbClr val="330066"/>
          </a:solidFill>
          <a:latin typeface="Arial" charset="0"/>
          <a:ea typeface="DejaVu Sans" charset="0"/>
          <a:cs typeface="DejaVu Sans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900" b="1">
          <a:solidFill>
            <a:srgbClr val="330066"/>
          </a:solidFill>
          <a:latin typeface="Arial" charset="0"/>
          <a:ea typeface="DejaVu Sans" charset="0"/>
          <a:cs typeface="DejaVu Sans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900" b="1">
          <a:solidFill>
            <a:srgbClr val="330066"/>
          </a:solidFill>
          <a:latin typeface="Arial" charset="0"/>
          <a:ea typeface="DejaVu Sans" charset="0"/>
          <a:cs typeface="DejaVu Sans" charset="0"/>
        </a:defRPr>
      </a:lvl9pPr>
    </p:titleStyle>
    <p:bodyStyle>
      <a:lvl1pPr marL="342900" indent="-342900" algn="l" defTabSz="449263" rtl="0" eaLnBrk="0" fontAlgn="base" hangingPunct="0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3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5" name="Group 1"/>
          <p:cNvGrpSpPr>
            <a:grpSpLocks/>
          </p:cNvGrpSpPr>
          <p:nvPr/>
        </p:nvGrpSpPr>
        <p:grpSpPr bwMode="auto">
          <a:xfrm>
            <a:off x="0" y="927100"/>
            <a:ext cx="8990013" cy="4494213"/>
            <a:chOff x="0" y="584"/>
            <a:chExt cx="5663" cy="2831"/>
          </a:xfrm>
        </p:grpSpPr>
        <p:sp>
          <p:nvSpPr>
            <p:cNvPr id="16386" name="AutoShape 2"/>
            <p:cNvSpPr>
              <a:spLocks noChangeArrowheads="1"/>
            </p:cNvSpPr>
            <p:nvPr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760">
              <a:solidFill>
                <a:srgbClr val="6699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387" name="Rectangle 3"/>
            <p:cNvSpPr>
              <a:spLocks noChangeArrowheads="1"/>
            </p:cNvSpPr>
            <p:nvPr/>
          </p:nvSpPr>
          <p:spPr bwMode="auto">
            <a:xfrm>
              <a:off x="144" y="584"/>
              <a:ext cx="4512" cy="624"/>
            </a:xfrm>
            <a:prstGeom prst="rect">
              <a:avLst/>
            </a:prstGeom>
            <a:solidFill>
              <a:srgbClr val="FFFFFF"/>
            </a:solidFill>
            <a:ln w="57240">
              <a:solidFill>
                <a:srgbClr val="6699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388" name="Freeform 4"/>
            <p:cNvSpPr>
              <a:spLocks noChangeArrowheads="1"/>
            </p:cNvSpPr>
            <p:nvPr/>
          </p:nvSpPr>
          <p:spPr bwMode="auto">
            <a:xfrm>
              <a:off x="0" y="872"/>
              <a:ext cx="5664" cy="1152"/>
            </a:xfrm>
            <a:custGeom>
              <a:avLst/>
              <a:gdLst>
                <a:gd name="T0" fmla="*/ 0 w 4917"/>
                <a:gd name="T1" fmla="*/ 0 h 1000"/>
                <a:gd name="T2" fmla="*/ 4416 w 4917"/>
                <a:gd name="T3" fmla="*/ 0 h 1000"/>
                <a:gd name="T4" fmla="*/ 4917 w 4917"/>
                <a:gd name="T5" fmla="*/ 500 h 1000"/>
                <a:gd name="T6" fmla="*/ 4417 w 4917"/>
                <a:gd name="T7" fmla="*/ 1000 h 1000"/>
                <a:gd name="T8" fmla="*/ 0 w 4917"/>
                <a:gd name="T9" fmla="*/ 1000 h 1000"/>
                <a:gd name="T10" fmla="*/ 0 w 4917"/>
                <a:gd name="T11" fmla="*/ 0 h 1000"/>
                <a:gd name="T12" fmla="*/ 2459 w 4917"/>
                <a:gd name="T13" fmla="*/ 1000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rgbClr val="6666C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389" name="Line 5"/>
            <p:cNvSpPr>
              <a:spLocks noChangeShapeType="1"/>
            </p:cNvSpPr>
            <p:nvPr/>
          </p:nvSpPr>
          <p:spPr bwMode="auto">
            <a:xfrm>
              <a:off x="0" y="1928"/>
              <a:ext cx="5232" cy="1"/>
            </a:xfrm>
            <a:prstGeom prst="line">
              <a:avLst/>
            </a:prstGeom>
            <a:noFill/>
            <a:ln w="50760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39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-1588"/>
            <a:ext cx="8013700" cy="1373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3213" cy="4418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457200" y="6248400"/>
            <a:ext cx="2133600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3124200" y="6253163"/>
            <a:ext cx="2895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000000"/>
                </a:solidFill>
                <a:latin typeface="Arial Black" pitchFamily="32" charset="0"/>
                <a:ea typeface="+mn-ea"/>
                <a:cs typeface="+mn-cs"/>
              </a:defRPr>
            </a:lvl1pPr>
          </a:lstStyle>
          <a:p>
            <a:fld id="{1E6E53EB-0D1D-4D60-A1A5-923F014FDF48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FFFFFF"/>
          </a:solidFill>
          <a:latin typeface="Arial" charset="0"/>
          <a:ea typeface="DejaVu Sans" charset="0"/>
          <a:cs typeface="DejaVu Sans" charset="0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FFFFFF"/>
          </a:solidFill>
          <a:latin typeface="Arial" charset="0"/>
          <a:ea typeface="DejaVu Sans" charset="0"/>
          <a:cs typeface="DejaVu Sans" charset="0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FFFFFF"/>
          </a:solidFill>
          <a:latin typeface="Arial" charset="0"/>
          <a:ea typeface="DejaVu Sans" charset="0"/>
          <a:cs typeface="DejaVu Sans" charset="0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FFFFFF"/>
          </a:solidFill>
          <a:latin typeface="Arial" charset="0"/>
          <a:ea typeface="DejaVu Sans" charset="0"/>
          <a:cs typeface="DejaVu Sans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FFFFFF"/>
          </a:solidFill>
          <a:latin typeface="Arial" charset="0"/>
          <a:ea typeface="DejaVu Sans" charset="0"/>
          <a:cs typeface="DejaVu Sans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FFFFFF"/>
          </a:solidFill>
          <a:latin typeface="Arial" charset="0"/>
          <a:ea typeface="DejaVu Sans" charset="0"/>
          <a:cs typeface="DejaVu Sans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FFFFFF"/>
          </a:solidFill>
          <a:latin typeface="Arial" charset="0"/>
          <a:ea typeface="DejaVu Sans" charset="0"/>
          <a:cs typeface="DejaVu Sans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FFFFFF"/>
          </a:solidFill>
          <a:latin typeface="Arial" charset="0"/>
          <a:ea typeface="DejaVu Sans" charset="0"/>
          <a:cs typeface="DejaVu Sans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CC00"/>
            </a:gs>
            <a:gs pos="100000">
              <a:srgbClr val="008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9" name="Group 1"/>
          <p:cNvGrpSpPr>
            <a:grpSpLocks/>
          </p:cNvGrpSpPr>
          <p:nvPr/>
        </p:nvGrpSpPr>
        <p:grpSpPr bwMode="auto">
          <a:xfrm>
            <a:off x="319088" y="1828800"/>
            <a:ext cx="8823325" cy="5027613"/>
            <a:chOff x="201" y="1152"/>
            <a:chExt cx="5558" cy="3167"/>
          </a:xfrm>
        </p:grpSpPr>
        <p:sp>
          <p:nvSpPr>
            <p:cNvPr id="2050" name="Freeform 2"/>
            <p:cNvSpPr>
              <a:spLocks noChangeArrowheads="1"/>
            </p:cNvSpPr>
            <p:nvPr/>
          </p:nvSpPr>
          <p:spPr bwMode="auto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w 4897"/>
                <a:gd name="T13" fmla="*/ 0 h 2182"/>
                <a:gd name="T14" fmla="*/ 4897 w 4897"/>
                <a:gd name="T15" fmla="*/ 2182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>
                <a:alpha val="29999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1" name="Freeform 3"/>
            <p:cNvSpPr>
              <a:spLocks noChangeArrowheads="1"/>
            </p:cNvSpPr>
            <p:nvPr/>
          </p:nvSpPr>
          <p:spPr bwMode="auto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  <a:gd name="T14" fmla="*/ 0 w 5550"/>
                <a:gd name="T15" fmla="*/ 0 h 3168"/>
                <a:gd name="T16" fmla="*/ 5550 w 5550"/>
                <a:gd name="T17" fmla="*/ 3168 h 3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T14" t="T15" r="T16" b="T17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rgbClr val="006600">
                <a:alpha val="29999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2" name="Freeform 4"/>
            <p:cNvSpPr>
              <a:spLocks noChangeArrowheads="1"/>
            </p:cNvSpPr>
            <p:nvPr/>
          </p:nvSpPr>
          <p:spPr bwMode="auto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w 4897"/>
                <a:gd name="T13" fmla="*/ 0 h 2182"/>
                <a:gd name="T14" fmla="*/ 4897 w 4897"/>
                <a:gd name="T15" fmla="*/ 2182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C00">
                <a:alpha val="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3" name="Freeform 5"/>
            <p:cNvSpPr>
              <a:spLocks noChangeArrowheads="1"/>
            </p:cNvSpPr>
            <p:nvPr/>
          </p:nvSpPr>
          <p:spPr bwMode="auto">
            <a:xfrm>
              <a:off x="528" y="1152"/>
              <a:ext cx="4607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  <a:gd name="T12" fmla="*/ 0 w 5387"/>
                <a:gd name="T13" fmla="*/ 0 h 149"/>
                <a:gd name="T14" fmla="*/ 5387 w 5387"/>
                <a:gd name="T15" fmla="*/ 149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005400"/>
                </a:gs>
                <a:gs pos="100000">
                  <a:srgbClr val="006600">
                    <a:alpha val="0"/>
                  </a:srgb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4" name="Freeform 6"/>
            <p:cNvSpPr>
              <a:spLocks noChangeArrowheads="1"/>
            </p:cNvSpPr>
            <p:nvPr/>
          </p:nvSpPr>
          <p:spPr bwMode="auto">
            <a:xfrm>
              <a:off x="528" y="1152"/>
              <a:ext cx="29" cy="178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  <a:gd name="T12" fmla="*/ 0 w 29"/>
                <a:gd name="T13" fmla="*/ 0 h 2161"/>
                <a:gd name="T14" fmla="*/ 29 w 29"/>
                <a:gd name="T15" fmla="*/ 2161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006600"/>
                </a:gs>
                <a:gs pos="100000">
                  <a:srgbClr val="1F791F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5" name="Freeform 7"/>
            <p:cNvSpPr>
              <a:spLocks noChangeArrowheads="1"/>
            </p:cNvSpPr>
            <p:nvPr/>
          </p:nvSpPr>
          <p:spPr bwMode="auto">
            <a:xfrm>
              <a:off x="527" y="2904"/>
              <a:ext cx="29" cy="1416"/>
            </a:xfrm>
            <a:custGeom>
              <a:avLst/>
              <a:gdLst>
                <a:gd name="T0" fmla="*/ 0 w 29"/>
                <a:gd name="T1" fmla="*/ 1416 h 1416"/>
                <a:gd name="T2" fmla="*/ 29 w 29"/>
                <a:gd name="T3" fmla="*/ 1416 h 1416"/>
                <a:gd name="T4" fmla="*/ 28 w 29"/>
                <a:gd name="T5" fmla="*/ 24 h 1416"/>
                <a:gd name="T6" fmla="*/ 0 w 29"/>
                <a:gd name="T7" fmla="*/ 0 h 1416"/>
                <a:gd name="T8" fmla="*/ 0 w 29"/>
                <a:gd name="T9" fmla="*/ 1416 h 1416"/>
                <a:gd name="T10" fmla="*/ 0 w 29"/>
                <a:gd name="T11" fmla="*/ 0 h 1416"/>
                <a:gd name="T12" fmla="*/ 29 w 29"/>
                <a:gd name="T13" fmla="*/ 1416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0">
              <a:gsLst>
                <a:gs pos="0">
                  <a:srgbClr val="006600"/>
                </a:gs>
                <a:gs pos="100000">
                  <a:srgbClr val="1F791F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6" name="Freeform 8"/>
            <p:cNvSpPr>
              <a:spLocks noChangeArrowheads="1"/>
            </p:cNvSpPr>
            <p:nvPr/>
          </p:nvSpPr>
          <p:spPr bwMode="auto">
            <a:xfrm>
              <a:off x="201" y="2904"/>
              <a:ext cx="2879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  <a:gd name="T12" fmla="*/ 0 w 5387"/>
                <a:gd name="T13" fmla="*/ 0 h 149"/>
                <a:gd name="T14" fmla="*/ 5387 w 5387"/>
                <a:gd name="T15" fmla="*/ 149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005400"/>
                </a:gs>
                <a:gs pos="100000">
                  <a:srgbClr val="006600">
                    <a:alpha val="0"/>
                  </a:srgb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7" name="Freeform 9"/>
            <p:cNvSpPr>
              <a:spLocks noChangeArrowheads="1"/>
            </p:cNvSpPr>
            <p:nvPr/>
          </p:nvSpPr>
          <p:spPr bwMode="auto">
            <a:xfrm>
              <a:off x="201" y="2904"/>
              <a:ext cx="30" cy="1416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  <a:gd name="T12" fmla="*/ 0 w 30"/>
                <a:gd name="T13" fmla="*/ 0 h 1416"/>
                <a:gd name="T14" fmla="*/ 30 w 30"/>
                <a:gd name="T15" fmla="*/ 1416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006600"/>
                </a:gs>
                <a:gs pos="100000">
                  <a:srgbClr val="1F791F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sldNum"/>
          </p:nvPr>
        </p:nvSpPr>
        <p:spPr bwMode="auto">
          <a:xfrm>
            <a:off x="6937375" y="6245225"/>
            <a:ext cx="1900238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charset="2"/>
              <a:buNone/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6" charset="0"/>
                <a:ea typeface="+mn-ea"/>
                <a:cs typeface="+mn-cs"/>
              </a:defRPr>
            </a:lvl1pPr>
          </a:lstStyle>
          <a:p>
            <a:fld id="{E3B32E27-B216-4709-A490-3E90F68837F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-92075"/>
            <a:ext cx="8383588" cy="2103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8005763" cy="4189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B7"/>
          </a:solidFill>
          <a:latin typeface="+mj-lt"/>
          <a:ea typeface="+mj-ea"/>
          <a:cs typeface="+mj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B7"/>
          </a:solidFill>
          <a:latin typeface="Arial Black" pitchFamily="32" charset="0"/>
          <a:ea typeface="DejaVu Sans" charset="0"/>
          <a:cs typeface="DejaVu Sans" charset="0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B7"/>
          </a:solidFill>
          <a:latin typeface="Arial Black" pitchFamily="32" charset="0"/>
          <a:ea typeface="DejaVu Sans" charset="0"/>
          <a:cs typeface="DejaVu Sans" charset="0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B7"/>
          </a:solidFill>
          <a:latin typeface="Arial Black" pitchFamily="32" charset="0"/>
          <a:ea typeface="DejaVu Sans" charset="0"/>
          <a:cs typeface="DejaVu Sans" charset="0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B7"/>
          </a:solidFill>
          <a:latin typeface="Arial Black" pitchFamily="32" charset="0"/>
          <a:ea typeface="DejaVu Sans" charset="0"/>
          <a:cs typeface="DejaVu Sans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B7"/>
          </a:solidFill>
          <a:latin typeface="Arial Black" pitchFamily="32" charset="0"/>
          <a:ea typeface="DejaVu Sans" charset="0"/>
          <a:cs typeface="DejaVu Sans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B7"/>
          </a:solidFill>
          <a:latin typeface="Arial Black" pitchFamily="32" charset="0"/>
          <a:ea typeface="DejaVu Sans" charset="0"/>
          <a:cs typeface="DejaVu Sans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B7"/>
          </a:solidFill>
          <a:latin typeface="Arial Black" pitchFamily="32" charset="0"/>
          <a:ea typeface="DejaVu Sans" charset="0"/>
          <a:cs typeface="DejaVu Sans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B7"/>
          </a:solidFill>
          <a:latin typeface="Arial Black" pitchFamily="32" charset="0"/>
          <a:ea typeface="DejaVu Sans" charset="0"/>
          <a:cs typeface="DejaVu Sans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160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3" name="Group 1"/>
          <p:cNvGrpSpPr>
            <a:grpSpLocks/>
          </p:cNvGrpSpPr>
          <p:nvPr/>
        </p:nvGrpSpPr>
        <p:grpSpPr bwMode="auto">
          <a:xfrm>
            <a:off x="0" y="0"/>
            <a:ext cx="9158288" cy="6869113"/>
            <a:chOff x="0" y="0"/>
            <a:chExt cx="5769" cy="4327"/>
          </a:xfrm>
        </p:grpSpPr>
        <p:sp>
          <p:nvSpPr>
            <p:cNvPr id="3074" name="Rectangle 2"/>
            <p:cNvSpPr>
              <a:spLocks noChangeArrowheads="1"/>
            </p:cNvSpPr>
            <p:nvPr/>
          </p:nvSpPr>
          <p:spPr bwMode="auto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C16059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rgbClr val="C16059"/>
                </a:gs>
                <a:gs pos="100000">
                  <a:srgbClr val="000000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rgbClr val="B49B6D"/>
                </a:gs>
                <a:gs pos="50000">
                  <a:srgbClr val="D5B781"/>
                </a:gs>
                <a:gs pos="100000">
                  <a:srgbClr val="B49B6D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077" name="Group 5"/>
            <p:cNvGrpSpPr>
              <a:grpSpLocks/>
            </p:cNvGrpSpPr>
            <p:nvPr/>
          </p:nvGrpSpPr>
          <p:grpSpPr bwMode="auto">
            <a:xfrm>
              <a:off x="4944" y="1"/>
              <a:ext cx="815" cy="3973"/>
              <a:chOff x="4944" y="1"/>
              <a:chExt cx="815" cy="3973"/>
            </a:xfrm>
          </p:grpSpPr>
          <p:grpSp>
            <p:nvGrpSpPr>
              <p:cNvPr id="3078" name="Group 6"/>
              <p:cNvGrpSpPr>
                <a:grpSpLocks/>
              </p:cNvGrpSpPr>
              <p:nvPr/>
            </p:nvGrpSpPr>
            <p:grpSpPr bwMode="auto">
              <a:xfrm>
                <a:off x="5280" y="1"/>
                <a:ext cx="479" cy="1429"/>
                <a:chOff x="5280" y="1"/>
                <a:chExt cx="479" cy="1429"/>
              </a:xfrm>
            </p:grpSpPr>
            <p:grpSp>
              <p:nvGrpSpPr>
                <p:cNvPr id="3079" name="Group 7"/>
                <p:cNvGrpSpPr>
                  <a:grpSpLocks/>
                </p:cNvGrpSpPr>
                <p:nvPr/>
              </p:nvGrpSpPr>
              <p:grpSpPr bwMode="auto">
                <a:xfrm>
                  <a:off x="5483" y="1"/>
                  <a:ext cx="175" cy="173"/>
                  <a:chOff x="5483" y="1"/>
                  <a:chExt cx="175" cy="173"/>
                </a:xfrm>
              </p:grpSpPr>
              <p:grpSp>
                <p:nvGrpSpPr>
                  <p:cNvPr id="3080" name="Group 8"/>
                  <p:cNvGrpSpPr>
                    <a:grpSpLocks/>
                  </p:cNvGrpSpPr>
                  <p:nvPr/>
                </p:nvGrpSpPr>
                <p:grpSpPr bwMode="auto">
                  <a:xfrm>
                    <a:off x="5483" y="1"/>
                    <a:ext cx="175" cy="173"/>
                    <a:chOff x="5483" y="1"/>
                    <a:chExt cx="175" cy="173"/>
                  </a:xfrm>
                </p:grpSpPr>
                <p:sp>
                  <p:nvSpPr>
                    <p:cNvPr id="3081" name="Freeform 9"/>
                    <p:cNvSpPr>
                      <a:spLocks noChangeArrowheads="1"/>
                    </p:cNvSpPr>
                    <p:nvPr/>
                  </p:nvSpPr>
                  <p:spPr bwMode="auto">
                    <a:xfrm rot="16200000">
                      <a:off x="5506" y="-22"/>
                      <a:ext cx="127" cy="176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w 1231"/>
                        <a:gd name="T91" fmla="*/ 0 h 2560"/>
                        <a:gd name="T92" fmla="*/ 1231 w 1231"/>
                        <a:gd name="T93" fmla="*/ 2560 h 256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</a:cxnLst>
                      <a:rect l="T90" t="T91" r="T92" b="T93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82" name="Freeform 10"/>
                    <p:cNvSpPr>
                      <a:spLocks noChangeArrowheads="1"/>
                    </p:cNvSpPr>
                    <p:nvPr/>
                  </p:nvSpPr>
                  <p:spPr bwMode="auto">
                    <a:xfrm rot="16200000">
                      <a:off x="5512" y="61"/>
                      <a:ext cx="89" cy="142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w 865"/>
                        <a:gd name="T111" fmla="*/ 0 h 2071"/>
                        <a:gd name="T112" fmla="*/ 865 w 865"/>
                        <a:gd name="T113" fmla="*/ 2071 h 207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</a:cxnLst>
                      <a:rect l="T110" t="T111" r="T112" b="T113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3083" name="Oval 11"/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5559" y="83"/>
                    <a:ext cx="17" cy="17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084" name="Freeform 12"/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5515" y="48"/>
                    <a:ext cx="27" cy="36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w 266"/>
                      <a:gd name="T21" fmla="*/ 0 h 521"/>
                      <a:gd name="T22" fmla="*/ 266 w 266"/>
                      <a:gd name="T23" fmla="*/ 521 h 5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085" name="Freeform 13"/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5562" y="39"/>
                    <a:ext cx="40" cy="23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w 392"/>
                      <a:gd name="T23" fmla="*/ 0 h 340"/>
                      <a:gd name="T24" fmla="*/ 392 w 392"/>
                      <a:gd name="T25" fmla="*/ 340 h 3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T22" t="T23" r="T24" b="T25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086" name="Freeform 14"/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5604" y="72"/>
                    <a:ext cx="15" cy="3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w 151"/>
                      <a:gd name="T21" fmla="*/ 0 h 558"/>
                      <a:gd name="T22" fmla="*/ 151 w 151"/>
                      <a:gd name="T23" fmla="*/ 558 h 55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087" name="Freeform 15"/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5559" y="120"/>
                    <a:ext cx="40" cy="17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w 392"/>
                      <a:gd name="T21" fmla="*/ 0 h 253"/>
                      <a:gd name="T22" fmla="*/ 392 w 392"/>
                      <a:gd name="T23" fmla="*/ 253 h 2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088" name="Freeform 16"/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5526" y="104"/>
                    <a:ext cx="24" cy="27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w 238"/>
                      <a:gd name="T21" fmla="*/ 0 h 386"/>
                      <a:gd name="T22" fmla="*/ 238 w 238"/>
                      <a:gd name="T23" fmla="*/ 386 h 3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pic>
              <p:nvPicPr>
                <p:cNvPr id="3089" name="Picture 17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3090" name="Picture 18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3091" name="Picture 19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3092" name="Picture 20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3093" name="Picture 21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3094" name="Picture 22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3095" name="Picture 23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3096" name="Picture 24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</p:grpSp>
          <p:grpSp>
            <p:nvGrpSpPr>
              <p:cNvPr id="3097" name="Group 25"/>
              <p:cNvGrpSpPr>
                <a:grpSpLocks/>
              </p:cNvGrpSpPr>
              <p:nvPr/>
            </p:nvGrpSpPr>
            <p:grpSpPr bwMode="auto">
              <a:xfrm>
                <a:off x="4944" y="1008"/>
                <a:ext cx="521" cy="2966"/>
                <a:chOff x="4944" y="1008"/>
                <a:chExt cx="521" cy="2966"/>
              </a:xfrm>
            </p:grpSpPr>
            <p:pic>
              <p:nvPicPr>
                <p:cNvPr id="3098" name="Picture 26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3099" name="Picture 27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3100" name="Picture 28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3101" name="Picture 29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3102" name="Picture 30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3103" name="Picture 31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3104" name="Picture 32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3105" name="Picture 33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3106" name="Picture 34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3107" name="Picture 35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3108" name="Picture 36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3109" name="Picture 37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3110" name="Picture 38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3111" name="Picture 39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3112" name="Picture 40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3113" name="Picture 41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3114" name="Picture 42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3115" name="Picture 43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3116" name="Picture 44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</p:grpSp>
        </p:grpSp>
        <p:sp>
          <p:nvSpPr>
            <p:cNvPr id="3117" name="Freeform 45"/>
            <p:cNvSpPr>
              <a:spLocks noChangeArrowheads="1"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w 750"/>
                <a:gd name="T19" fmla="*/ 0 h 1222"/>
                <a:gd name="T20" fmla="*/ 750 w 750"/>
                <a:gd name="T21" fmla="*/ 1222 h 1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T18" t="T19" r="T20" b="T21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BE4AE"/>
                </a:gs>
                <a:gs pos="100000">
                  <a:srgbClr val="FAE3B7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18" name="Freeform 46"/>
            <p:cNvSpPr>
              <a:spLocks noChangeArrowheads="1"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  <a:gd name="T22" fmla="*/ 0 w 768"/>
                <a:gd name="T23" fmla="*/ 0 h 1260"/>
                <a:gd name="T24" fmla="*/ 768 w 768"/>
                <a:gd name="T25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T22" t="T23" r="T24" b="T25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rgbClr val="DC893E"/>
                </a:gs>
                <a:gs pos="50000">
                  <a:srgbClr val="F0B854"/>
                </a:gs>
                <a:gs pos="100000">
                  <a:srgbClr val="DC893E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19" name="Freeform 47"/>
            <p:cNvSpPr>
              <a:spLocks noChangeArrowheads="1"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  <a:gd name="T50" fmla="*/ 0 w 776"/>
                <a:gd name="T51" fmla="*/ 0 h 2543"/>
                <a:gd name="T52" fmla="*/ 776 w 776"/>
                <a:gd name="T53" fmla="*/ 2543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T50" t="T51" r="T52" b="T53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rgbClr val="38513A"/>
                </a:gs>
                <a:gs pos="50000">
                  <a:srgbClr val="79AF7D"/>
                </a:gs>
                <a:gs pos="100000">
                  <a:srgbClr val="38513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20" name="Freeform 48"/>
            <p:cNvSpPr>
              <a:spLocks noChangeArrowheads="1"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w 617"/>
                <a:gd name="T27" fmla="*/ 0 h 1376"/>
                <a:gd name="T28" fmla="*/ 617 w 617"/>
                <a:gd name="T29" fmla="*/ 1376 h 1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T26" t="T27" r="T28" b="T29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21" name="Freeform 49"/>
            <p:cNvSpPr>
              <a:spLocks noChangeArrowheads="1"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w 576"/>
                <a:gd name="T23" fmla="*/ 0 h 3180"/>
                <a:gd name="T24" fmla="*/ 576 w 576"/>
                <a:gd name="T25" fmla="*/ 3180 h 3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T22" t="T23" r="T24" b="T25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22" name="Freeform 50"/>
            <p:cNvSpPr>
              <a:spLocks noChangeArrowheads="1"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w 573"/>
                <a:gd name="T19" fmla="*/ 0 h 1935"/>
                <a:gd name="T20" fmla="*/ 573 w 573"/>
                <a:gd name="T21" fmla="*/ 1935 h 1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T18" t="T19" r="T20" b="T21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rgbClr val="DC893E"/>
                </a:gs>
                <a:gs pos="100000">
                  <a:srgbClr val="C16059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23" name="Freeform 51"/>
            <p:cNvSpPr>
              <a:spLocks noChangeArrowheads="1"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w 363"/>
                <a:gd name="T15" fmla="*/ 0 h 2112"/>
                <a:gd name="T16" fmla="*/ 363 w 363"/>
                <a:gd name="T17" fmla="*/ 2112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T14" t="T15" r="T16" b="T17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BE4AE"/>
                </a:gs>
                <a:gs pos="100000">
                  <a:srgbClr val="FAE3B7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24" name="Freeform 52"/>
            <p:cNvSpPr>
              <a:spLocks noChangeArrowheads="1"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w 363"/>
                <a:gd name="T15" fmla="*/ 0 h 2112"/>
                <a:gd name="T16" fmla="*/ 363 w 363"/>
                <a:gd name="T17" fmla="*/ 2112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T14" t="T15" r="T16" b="T17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DC893E"/>
                </a:gs>
                <a:gs pos="50000">
                  <a:srgbClr val="F0B854"/>
                </a:gs>
                <a:gs pos="100000">
                  <a:srgbClr val="DC893E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25" name="Rectangle 53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BE4AE"/>
                </a:gs>
                <a:gs pos="100000">
                  <a:srgbClr val="FAE3B7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26" name="Freeform 54"/>
            <p:cNvSpPr>
              <a:spLocks noChangeArrowheads="1"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  <a:gd name="T30" fmla="*/ 0 w 692"/>
                <a:gd name="T31" fmla="*/ 0 h 378"/>
                <a:gd name="T32" fmla="*/ 692 w 692"/>
                <a:gd name="T33" fmla="*/ 378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T30" t="T31" r="T32" b="T33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rgbClr val="C16059"/>
                </a:gs>
                <a:gs pos="50000">
                  <a:srgbClr val="DC893E"/>
                </a:gs>
                <a:gs pos="100000">
                  <a:srgbClr val="C16059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27" name="Freeform 55"/>
            <p:cNvSpPr>
              <a:spLocks noChangeArrowheads="1"/>
            </p:cNvSpPr>
            <p:nvPr/>
          </p:nvSpPr>
          <p:spPr bwMode="auto">
            <a:xfrm rot="5400000">
              <a:off x="2725" y="2089"/>
              <a:ext cx="4320" cy="142"/>
            </a:xfrm>
            <a:custGeom>
              <a:avLst/>
              <a:gdLst>
                <a:gd name="T0" fmla="*/ 4259 w 21600"/>
                <a:gd name="T1" fmla="*/ 71 h 21600"/>
                <a:gd name="T2" fmla="*/ 2160 w 21600"/>
                <a:gd name="T3" fmla="*/ 142 h 21600"/>
                <a:gd name="T4" fmla="*/ 61 w 21600"/>
                <a:gd name="T5" fmla="*/ 71 h 21600"/>
                <a:gd name="T6" fmla="*/ 2160 w 21600"/>
                <a:gd name="T7" fmla="*/ 0 h 21600"/>
                <a:gd name="T8" fmla="*/ 2105 w 21600"/>
                <a:gd name="T9" fmla="*/ 2130 h 21600"/>
                <a:gd name="T10" fmla="*/ 19495 w 21600"/>
                <a:gd name="T11" fmla="*/ 1947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rgbClr val="000000"/>
                </a:gs>
                <a:gs pos="100000">
                  <a:srgbClr val="C16059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endParaRPr lang="ru-RU"/>
            </a:p>
          </p:txBody>
        </p:sp>
      </p:grpSp>
      <p:sp>
        <p:nvSpPr>
          <p:cNvPr id="3128" name="Rectangle 56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142875"/>
            <a:ext cx="7475538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3129" name="Rectangle 5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5050" cy="449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3130" name="Text Box 58"/>
          <p:cNvSpPr txBox="1">
            <a:spLocks noChangeArrowheads="1"/>
          </p:cNvSpPr>
          <p:nvPr/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31" name="Text Box 59"/>
          <p:cNvSpPr txBox="1">
            <a:spLocks noChangeArrowheads="1"/>
          </p:cNvSpPr>
          <p:nvPr/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32" name="Rectangle 60"/>
          <p:cNvSpPr>
            <a:spLocks noGrp="1" noChangeArrowheads="1"/>
          </p:cNvSpPr>
          <p:nvPr>
            <p:ph type="sldNum"/>
          </p:nvPr>
        </p:nvSpPr>
        <p:spPr bwMode="auto">
          <a:xfrm>
            <a:off x="5867400" y="6248400"/>
            <a:ext cx="1754188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charset="2"/>
              <a:buNone/>
              <a:tabLst>
                <a:tab pos="723900" algn="l"/>
                <a:tab pos="1447800" algn="l"/>
              </a:tabLst>
              <a:defRPr sz="10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fld id="{8DEC516D-4CC7-475F-B982-E4B879F1E90D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F7D47D"/>
          </a:solidFill>
          <a:latin typeface="+mj-lt"/>
          <a:ea typeface="+mj-ea"/>
          <a:cs typeface="+mj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F7D47D"/>
          </a:solidFill>
          <a:latin typeface="Arial" charset="0"/>
          <a:ea typeface="DejaVu Sans" charset="0"/>
          <a:cs typeface="DejaVu Sans" charset="0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F7D47D"/>
          </a:solidFill>
          <a:latin typeface="Arial" charset="0"/>
          <a:ea typeface="DejaVu Sans" charset="0"/>
          <a:cs typeface="DejaVu Sans" charset="0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F7D47D"/>
          </a:solidFill>
          <a:latin typeface="Arial" charset="0"/>
          <a:ea typeface="DejaVu Sans" charset="0"/>
          <a:cs typeface="DejaVu Sans" charset="0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F7D47D"/>
          </a:solidFill>
          <a:latin typeface="Arial" charset="0"/>
          <a:ea typeface="DejaVu Sans" charset="0"/>
          <a:cs typeface="DejaVu Sans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F7D47D"/>
          </a:solidFill>
          <a:latin typeface="Arial" charset="0"/>
          <a:ea typeface="DejaVu Sans" charset="0"/>
          <a:cs typeface="DejaVu Sans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F7D47D"/>
          </a:solidFill>
          <a:latin typeface="Arial" charset="0"/>
          <a:ea typeface="DejaVu Sans" charset="0"/>
          <a:cs typeface="DejaVu Sans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F7D47D"/>
          </a:solidFill>
          <a:latin typeface="Arial" charset="0"/>
          <a:ea typeface="DejaVu Sans" charset="0"/>
          <a:cs typeface="DejaVu Sans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F7D47D"/>
          </a:solidFill>
          <a:latin typeface="Arial" charset="0"/>
          <a:ea typeface="DejaVu Sans" charset="0"/>
          <a:cs typeface="DejaVu Sans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2F1311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2F1311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2F1311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F1311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F1311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F1311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F1311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F1311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F131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2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7" name="Group 1"/>
          <p:cNvGrpSpPr>
            <a:grpSpLocks/>
          </p:cNvGrpSpPr>
          <p:nvPr/>
        </p:nvGrpSpPr>
        <p:grpSpPr bwMode="auto">
          <a:xfrm>
            <a:off x="0" y="0"/>
            <a:ext cx="7240588" cy="1979613"/>
            <a:chOff x="0" y="0"/>
            <a:chExt cx="4561" cy="1247"/>
          </a:xfrm>
        </p:grpSpPr>
        <p:sp>
          <p:nvSpPr>
            <p:cNvPr id="4098" name="Freeform 2"/>
            <p:cNvSpPr>
              <a:spLocks noChangeArrowheads="1"/>
            </p:cNvSpPr>
            <p:nvPr/>
          </p:nvSpPr>
          <p:spPr bwMode="auto">
            <a:xfrm>
              <a:off x="0" y="583"/>
              <a:ext cx="4487" cy="665"/>
            </a:xfrm>
            <a:custGeom>
              <a:avLst/>
              <a:gdLst>
                <a:gd name="T0" fmla="*/ 4800 w 4806"/>
                <a:gd name="T1" fmla="*/ 299 h 665"/>
                <a:gd name="T2" fmla="*/ 0 w 4806"/>
                <a:gd name="T3" fmla="*/ 665 h 665"/>
                <a:gd name="T4" fmla="*/ 0 w 4806"/>
                <a:gd name="T5" fmla="*/ 0 h 665"/>
                <a:gd name="T6" fmla="*/ 4806 w 4806"/>
                <a:gd name="T7" fmla="*/ 1 h 665"/>
                <a:gd name="T8" fmla="*/ 4800 w 4806"/>
                <a:gd name="T9" fmla="*/ 153 h 665"/>
                <a:gd name="T10" fmla="*/ 4800 w 4806"/>
                <a:gd name="T11" fmla="*/ 299 h 665"/>
                <a:gd name="T12" fmla="*/ 0 w 4806"/>
                <a:gd name="T13" fmla="*/ 0 h 665"/>
                <a:gd name="T14" fmla="*/ 4806 w 4806"/>
                <a:gd name="T15" fmla="*/ 665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0">
              <a:gsLst>
                <a:gs pos="0">
                  <a:srgbClr val="720000"/>
                </a:gs>
                <a:gs pos="100000">
                  <a:srgbClr val="6B00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99" name="Freeform 3"/>
            <p:cNvSpPr>
              <a:spLocks noChangeArrowheads="1"/>
            </p:cNvSpPr>
            <p:nvPr/>
          </p:nvSpPr>
          <p:spPr bwMode="auto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  <a:gd name="T12" fmla="*/ 0 w 4562"/>
                <a:gd name="T13" fmla="*/ 0 h 1199"/>
                <a:gd name="T14" fmla="*/ 4562 w 4562"/>
                <a:gd name="T15" fmla="*/ 1199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rgbClr val="720000"/>
                </a:gs>
                <a:gs pos="100000">
                  <a:srgbClr val="8C00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-206375"/>
            <a:ext cx="8228013" cy="2103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49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899ADE88-FB9C-4584-A91C-F5EC6F7BF95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Tahoma" pitchFamily="32" charset="0"/>
          <a:ea typeface="DejaVu Sans" charset="0"/>
          <a:cs typeface="DejaVu Sans" charset="0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Tahoma" pitchFamily="32" charset="0"/>
          <a:ea typeface="DejaVu Sans" charset="0"/>
          <a:cs typeface="DejaVu Sans" charset="0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Tahoma" pitchFamily="32" charset="0"/>
          <a:ea typeface="DejaVu Sans" charset="0"/>
          <a:cs typeface="DejaVu Sans" charset="0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Tahoma" pitchFamily="32" charset="0"/>
          <a:ea typeface="DejaVu Sans" charset="0"/>
          <a:cs typeface="DejaVu Sans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Tahoma" pitchFamily="32" charset="0"/>
          <a:ea typeface="DejaVu Sans" charset="0"/>
          <a:cs typeface="DejaVu Sans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Tahoma" pitchFamily="32" charset="0"/>
          <a:ea typeface="DejaVu Sans" charset="0"/>
          <a:cs typeface="DejaVu Sans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Tahoma" pitchFamily="32" charset="0"/>
          <a:ea typeface="DejaVu Sans" charset="0"/>
          <a:cs typeface="DejaVu Sans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Tahoma" pitchFamily="32" charset="0"/>
          <a:ea typeface="DejaVu Sans" charset="0"/>
          <a:cs typeface="DejaVu Sans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417513" y="1098550"/>
            <a:ext cx="438150" cy="474663"/>
          </a:xfrm>
          <a:prstGeom prst="rect">
            <a:avLst/>
          </a:prstGeom>
          <a:solidFill>
            <a:srgbClr val="FFCF0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F0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541338" y="1520825"/>
            <a:ext cx="422275" cy="474663"/>
          </a:xfrm>
          <a:prstGeom prst="rect">
            <a:avLst/>
          </a:prstGeom>
          <a:solidFill>
            <a:srgbClr val="3333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3333CC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FFFF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762000" y="990600"/>
            <a:ext cx="31750" cy="1052513"/>
          </a:xfrm>
          <a:prstGeom prst="rect">
            <a:avLst/>
          </a:prstGeom>
          <a:solidFill>
            <a:srgbClr val="1C1C1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1C1C1C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-428625"/>
            <a:ext cx="7791450" cy="2103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0812" cy="4113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ldNum"/>
          </p:nvPr>
        </p:nvSpPr>
        <p:spPr bwMode="auto">
          <a:xfrm>
            <a:off x="7042150" y="6243638"/>
            <a:ext cx="19034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2482E02-82A6-43F3-8568-D3C0C6019B2A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+mj-lt"/>
          <a:ea typeface="+mj-ea"/>
          <a:cs typeface="+mj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DejaVu Sans" charset="0"/>
          <a:cs typeface="DejaVu Sans" charset="0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DejaVu Sans" charset="0"/>
          <a:cs typeface="DejaVu Sans" charset="0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DejaVu Sans" charset="0"/>
          <a:cs typeface="DejaVu Sans" charset="0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DejaVu Sans" charset="0"/>
          <a:cs typeface="DejaVu Sans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DejaVu Sans" charset="0"/>
          <a:cs typeface="DejaVu Sans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DejaVu Sans" charset="0"/>
          <a:cs typeface="DejaVu Sans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DejaVu Sans" charset="0"/>
          <a:cs typeface="DejaVu Sans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DejaVu Sans" charset="0"/>
          <a:cs typeface="DejaVu Sans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-687388"/>
            <a:ext cx="8228013" cy="2103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9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</a:tabLst>
              <a:defRPr sz="1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6C802DB-C431-4BF0-ABE6-F598E2F8CA7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rgbClr val="6666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457200" y="1447800"/>
            <a:ext cx="8077200" cy="1588"/>
          </a:xfrm>
          <a:prstGeom prst="line">
            <a:avLst/>
          </a:prstGeom>
          <a:noFill/>
          <a:ln w="19080">
            <a:solidFill>
              <a:srgbClr val="9999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rgbClr val="CCCC66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rgbClr val="9999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999900"/>
          </a:solidFill>
          <a:latin typeface="+mj-lt"/>
          <a:ea typeface="+mj-ea"/>
          <a:cs typeface="+mj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999900"/>
          </a:solidFill>
          <a:latin typeface="Garamond" pitchFamily="16" charset="0"/>
          <a:ea typeface="DejaVu Sans" charset="0"/>
          <a:cs typeface="DejaVu Sans" charset="0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999900"/>
          </a:solidFill>
          <a:latin typeface="Garamond" pitchFamily="16" charset="0"/>
          <a:ea typeface="DejaVu Sans" charset="0"/>
          <a:cs typeface="DejaVu Sans" charset="0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999900"/>
          </a:solidFill>
          <a:latin typeface="Garamond" pitchFamily="16" charset="0"/>
          <a:ea typeface="DejaVu Sans" charset="0"/>
          <a:cs typeface="DejaVu Sans" charset="0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999900"/>
          </a:solidFill>
          <a:latin typeface="Garamond" pitchFamily="16" charset="0"/>
          <a:ea typeface="DejaVu Sans" charset="0"/>
          <a:cs typeface="DejaVu Sans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999900"/>
          </a:solidFill>
          <a:latin typeface="Garamond" pitchFamily="16" charset="0"/>
          <a:ea typeface="DejaVu Sans" charset="0"/>
          <a:cs typeface="DejaVu Sans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999900"/>
          </a:solidFill>
          <a:latin typeface="Garamond" pitchFamily="16" charset="0"/>
          <a:ea typeface="DejaVu Sans" charset="0"/>
          <a:cs typeface="DejaVu Sans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999900"/>
          </a:solidFill>
          <a:latin typeface="Garamond" pitchFamily="16" charset="0"/>
          <a:ea typeface="DejaVu Sans" charset="0"/>
          <a:cs typeface="DejaVu Sans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999900"/>
          </a:solidFill>
          <a:latin typeface="Garamond" pitchFamily="16" charset="0"/>
          <a:ea typeface="DejaVu Sans" charset="0"/>
          <a:cs typeface="DejaVu Sans" charset="0"/>
        </a:defRPr>
      </a:lvl9pPr>
    </p:titleStyle>
    <p:bodyStyle>
      <a:lvl1pPr marL="342900" indent="-34290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Line 1"/>
          <p:cNvSpPr>
            <a:spLocks noChangeShapeType="1"/>
          </p:cNvSpPr>
          <p:nvPr/>
        </p:nvSpPr>
        <p:spPr bwMode="auto">
          <a:xfrm>
            <a:off x="7962900" y="152400"/>
            <a:ext cx="1588" cy="1524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2213" cy="1293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8013" cy="4410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charset="2"/>
              <a:buNone/>
              <a:tabLst>
                <a:tab pos="723900" algn="l"/>
                <a:tab pos="1447800" algn="l"/>
              </a:tabLst>
              <a:defRPr sz="10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fld id="{C9FCEE51-D3D0-4CCC-888A-A99A91B48038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7175" name="Group 7"/>
          <p:cNvGrpSpPr>
            <a:grpSpLocks/>
          </p:cNvGrpSpPr>
          <p:nvPr/>
        </p:nvGrpSpPr>
        <p:grpSpPr bwMode="auto">
          <a:xfrm>
            <a:off x="8153400" y="152400"/>
            <a:ext cx="790575" cy="1293813"/>
            <a:chOff x="5136" y="96"/>
            <a:chExt cx="498" cy="815"/>
          </a:xfrm>
        </p:grpSpPr>
        <p:sp>
          <p:nvSpPr>
            <p:cNvPr id="7176" name="Oval 8"/>
            <p:cNvSpPr>
              <a:spLocks noChangeArrowheads="1"/>
            </p:cNvSpPr>
            <p:nvPr/>
          </p:nvSpPr>
          <p:spPr bwMode="auto">
            <a:xfrm>
              <a:off x="5136" y="96"/>
              <a:ext cx="76" cy="76"/>
            </a:xfrm>
            <a:prstGeom prst="ellipse">
              <a:avLst/>
            </a:prstGeom>
            <a:solidFill>
              <a:srgbClr val="3300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77" name="Oval 9"/>
            <p:cNvSpPr>
              <a:spLocks noChangeArrowheads="1"/>
            </p:cNvSpPr>
            <p:nvPr/>
          </p:nvSpPr>
          <p:spPr bwMode="auto">
            <a:xfrm>
              <a:off x="5242" y="96"/>
              <a:ext cx="76" cy="76"/>
            </a:xfrm>
            <a:prstGeom prst="ellipse">
              <a:avLst/>
            </a:prstGeom>
            <a:solidFill>
              <a:srgbClr val="3300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78" name="Oval 10"/>
            <p:cNvSpPr>
              <a:spLocks noChangeArrowheads="1"/>
            </p:cNvSpPr>
            <p:nvPr/>
          </p:nvSpPr>
          <p:spPr bwMode="auto">
            <a:xfrm>
              <a:off x="5348" y="96"/>
              <a:ext cx="76" cy="76"/>
            </a:xfrm>
            <a:prstGeom prst="ellipse">
              <a:avLst/>
            </a:prstGeom>
            <a:solidFill>
              <a:srgbClr val="3300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79" name="Oval 11"/>
            <p:cNvSpPr>
              <a:spLocks noChangeArrowheads="1"/>
            </p:cNvSpPr>
            <p:nvPr/>
          </p:nvSpPr>
          <p:spPr bwMode="auto">
            <a:xfrm>
              <a:off x="5136" y="202"/>
              <a:ext cx="76" cy="76"/>
            </a:xfrm>
            <a:prstGeom prst="ellipse">
              <a:avLst/>
            </a:prstGeom>
            <a:solidFill>
              <a:srgbClr val="3300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0" name="Oval 12"/>
            <p:cNvSpPr>
              <a:spLocks noChangeArrowheads="1"/>
            </p:cNvSpPr>
            <p:nvPr/>
          </p:nvSpPr>
          <p:spPr bwMode="auto">
            <a:xfrm>
              <a:off x="5242" y="202"/>
              <a:ext cx="76" cy="76"/>
            </a:xfrm>
            <a:prstGeom prst="ellipse">
              <a:avLst/>
            </a:prstGeom>
            <a:solidFill>
              <a:srgbClr val="3300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1" name="Oval 13"/>
            <p:cNvSpPr>
              <a:spLocks noChangeArrowheads="1"/>
            </p:cNvSpPr>
            <p:nvPr/>
          </p:nvSpPr>
          <p:spPr bwMode="auto">
            <a:xfrm>
              <a:off x="5348" y="202"/>
              <a:ext cx="76" cy="76"/>
            </a:xfrm>
            <a:prstGeom prst="ellipse">
              <a:avLst/>
            </a:prstGeom>
            <a:solidFill>
              <a:srgbClr val="3300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2" name="Oval 14"/>
            <p:cNvSpPr>
              <a:spLocks noChangeArrowheads="1"/>
            </p:cNvSpPr>
            <p:nvPr/>
          </p:nvSpPr>
          <p:spPr bwMode="auto">
            <a:xfrm>
              <a:off x="5453" y="202"/>
              <a:ext cx="76" cy="76"/>
            </a:xfrm>
            <a:prstGeom prst="ellipse">
              <a:avLst/>
            </a:prstGeom>
            <a:solidFill>
              <a:srgbClr val="66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3" name="Oval 15"/>
            <p:cNvSpPr>
              <a:spLocks noChangeArrowheads="1"/>
            </p:cNvSpPr>
            <p:nvPr/>
          </p:nvSpPr>
          <p:spPr bwMode="auto">
            <a:xfrm>
              <a:off x="5136" y="308"/>
              <a:ext cx="76" cy="76"/>
            </a:xfrm>
            <a:prstGeom prst="ellipse">
              <a:avLst/>
            </a:prstGeom>
            <a:solidFill>
              <a:srgbClr val="3300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4" name="Oval 16"/>
            <p:cNvSpPr>
              <a:spLocks noChangeArrowheads="1"/>
            </p:cNvSpPr>
            <p:nvPr/>
          </p:nvSpPr>
          <p:spPr bwMode="auto">
            <a:xfrm>
              <a:off x="5242" y="308"/>
              <a:ext cx="76" cy="76"/>
            </a:xfrm>
            <a:prstGeom prst="ellipse">
              <a:avLst/>
            </a:prstGeom>
            <a:solidFill>
              <a:srgbClr val="3300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5" name="Oval 17"/>
            <p:cNvSpPr>
              <a:spLocks noChangeArrowheads="1"/>
            </p:cNvSpPr>
            <p:nvPr/>
          </p:nvSpPr>
          <p:spPr bwMode="auto">
            <a:xfrm>
              <a:off x="5348" y="308"/>
              <a:ext cx="76" cy="76"/>
            </a:xfrm>
            <a:prstGeom prst="ellipse">
              <a:avLst/>
            </a:prstGeom>
            <a:solidFill>
              <a:srgbClr val="66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6" name="Oval 18"/>
            <p:cNvSpPr>
              <a:spLocks noChangeArrowheads="1"/>
            </p:cNvSpPr>
            <p:nvPr/>
          </p:nvSpPr>
          <p:spPr bwMode="auto">
            <a:xfrm>
              <a:off x="5453" y="308"/>
              <a:ext cx="76" cy="76"/>
            </a:xfrm>
            <a:prstGeom prst="ellipse">
              <a:avLst/>
            </a:prstGeom>
            <a:solidFill>
              <a:srgbClr val="66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7" name="Oval 19"/>
            <p:cNvSpPr>
              <a:spLocks noChangeArrowheads="1"/>
            </p:cNvSpPr>
            <p:nvPr/>
          </p:nvSpPr>
          <p:spPr bwMode="auto">
            <a:xfrm>
              <a:off x="5559" y="308"/>
              <a:ext cx="76" cy="76"/>
            </a:xfrm>
            <a:prstGeom prst="ellipse">
              <a:avLst/>
            </a:prstGeom>
            <a:solidFill>
              <a:srgbClr val="CCCC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8" name="Oval 20"/>
            <p:cNvSpPr>
              <a:spLocks noChangeArrowheads="1"/>
            </p:cNvSpPr>
            <p:nvPr/>
          </p:nvSpPr>
          <p:spPr bwMode="auto">
            <a:xfrm>
              <a:off x="5136" y="413"/>
              <a:ext cx="76" cy="76"/>
            </a:xfrm>
            <a:prstGeom prst="ellipse">
              <a:avLst/>
            </a:prstGeom>
            <a:solidFill>
              <a:srgbClr val="3300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9" name="Oval 21"/>
            <p:cNvSpPr>
              <a:spLocks noChangeArrowheads="1"/>
            </p:cNvSpPr>
            <p:nvPr/>
          </p:nvSpPr>
          <p:spPr bwMode="auto">
            <a:xfrm>
              <a:off x="5242" y="413"/>
              <a:ext cx="76" cy="76"/>
            </a:xfrm>
            <a:prstGeom prst="ellipse">
              <a:avLst/>
            </a:prstGeom>
            <a:solidFill>
              <a:srgbClr val="66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0" name="Oval 22"/>
            <p:cNvSpPr>
              <a:spLocks noChangeArrowheads="1"/>
            </p:cNvSpPr>
            <p:nvPr/>
          </p:nvSpPr>
          <p:spPr bwMode="auto">
            <a:xfrm>
              <a:off x="5348" y="413"/>
              <a:ext cx="76" cy="76"/>
            </a:xfrm>
            <a:prstGeom prst="ellipse">
              <a:avLst/>
            </a:prstGeom>
            <a:solidFill>
              <a:srgbClr val="66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1" name="Oval 23"/>
            <p:cNvSpPr>
              <a:spLocks noChangeArrowheads="1"/>
            </p:cNvSpPr>
            <p:nvPr/>
          </p:nvSpPr>
          <p:spPr bwMode="auto">
            <a:xfrm>
              <a:off x="5453" y="413"/>
              <a:ext cx="76" cy="76"/>
            </a:xfrm>
            <a:prstGeom prst="ellipse">
              <a:avLst/>
            </a:prstGeom>
            <a:solidFill>
              <a:srgbClr val="CCCC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2" name="Oval 24"/>
            <p:cNvSpPr>
              <a:spLocks noChangeArrowheads="1"/>
            </p:cNvSpPr>
            <p:nvPr/>
          </p:nvSpPr>
          <p:spPr bwMode="auto">
            <a:xfrm>
              <a:off x="5136" y="519"/>
              <a:ext cx="76" cy="76"/>
            </a:xfrm>
            <a:prstGeom prst="ellipse">
              <a:avLst/>
            </a:prstGeom>
            <a:solidFill>
              <a:srgbClr val="66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3" name="Oval 25"/>
            <p:cNvSpPr>
              <a:spLocks noChangeArrowheads="1"/>
            </p:cNvSpPr>
            <p:nvPr/>
          </p:nvSpPr>
          <p:spPr bwMode="auto">
            <a:xfrm>
              <a:off x="5242" y="519"/>
              <a:ext cx="76" cy="76"/>
            </a:xfrm>
            <a:prstGeom prst="ellipse">
              <a:avLst/>
            </a:prstGeom>
            <a:solidFill>
              <a:srgbClr val="66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4" name="Oval 26"/>
            <p:cNvSpPr>
              <a:spLocks noChangeArrowheads="1"/>
            </p:cNvSpPr>
            <p:nvPr/>
          </p:nvSpPr>
          <p:spPr bwMode="auto">
            <a:xfrm>
              <a:off x="5348" y="519"/>
              <a:ext cx="76" cy="76"/>
            </a:xfrm>
            <a:prstGeom prst="ellipse">
              <a:avLst/>
            </a:prstGeom>
            <a:solidFill>
              <a:srgbClr val="CCCC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5" name="Oval 27"/>
            <p:cNvSpPr>
              <a:spLocks noChangeArrowheads="1"/>
            </p:cNvSpPr>
            <p:nvPr/>
          </p:nvSpPr>
          <p:spPr bwMode="auto">
            <a:xfrm>
              <a:off x="5453" y="519"/>
              <a:ext cx="76" cy="76"/>
            </a:xfrm>
            <a:prstGeom prst="ellipse">
              <a:avLst/>
            </a:prstGeom>
            <a:solidFill>
              <a:srgbClr val="CCCC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6" name="Oval 28"/>
            <p:cNvSpPr>
              <a:spLocks noChangeArrowheads="1"/>
            </p:cNvSpPr>
            <p:nvPr/>
          </p:nvSpPr>
          <p:spPr bwMode="auto">
            <a:xfrm>
              <a:off x="5559" y="519"/>
              <a:ext cx="76" cy="76"/>
            </a:xfrm>
            <a:prstGeom prst="ellipse">
              <a:avLst/>
            </a:prstGeom>
            <a:solidFill>
              <a:srgbClr val="D8D8E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7" name="Oval 29"/>
            <p:cNvSpPr>
              <a:spLocks noChangeArrowheads="1"/>
            </p:cNvSpPr>
            <p:nvPr/>
          </p:nvSpPr>
          <p:spPr bwMode="auto">
            <a:xfrm>
              <a:off x="5136" y="625"/>
              <a:ext cx="76" cy="76"/>
            </a:xfrm>
            <a:prstGeom prst="ellipse">
              <a:avLst/>
            </a:prstGeom>
            <a:solidFill>
              <a:srgbClr val="66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8" name="Oval 30"/>
            <p:cNvSpPr>
              <a:spLocks noChangeArrowheads="1"/>
            </p:cNvSpPr>
            <p:nvPr/>
          </p:nvSpPr>
          <p:spPr bwMode="auto">
            <a:xfrm>
              <a:off x="5242" y="625"/>
              <a:ext cx="76" cy="76"/>
            </a:xfrm>
            <a:prstGeom prst="ellipse">
              <a:avLst/>
            </a:prstGeom>
            <a:solidFill>
              <a:srgbClr val="CCCC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9" name="Oval 31"/>
            <p:cNvSpPr>
              <a:spLocks noChangeArrowheads="1"/>
            </p:cNvSpPr>
            <p:nvPr/>
          </p:nvSpPr>
          <p:spPr bwMode="auto">
            <a:xfrm>
              <a:off x="5348" y="625"/>
              <a:ext cx="76" cy="76"/>
            </a:xfrm>
            <a:prstGeom prst="ellipse">
              <a:avLst/>
            </a:prstGeom>
            <a:solidFill>
              <a:srgbClr val="CCCC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00" name="Oval 32"/>
            <p:cNvSpPr>
              <a:spLocks noChangeArrowheads="1"/>
            </p:cNvSpPr>
            <p:nvPr/>
          </p:nvSpPr>
          <p:spPr bwMode="auto">
            <a:xfrm>
              <a:off x="5453" y="625"/>
              <a:ext cx="76" cy="76"/>
            </a:xfrm>
            <a:prstGeom prst="ellipse">
              <a:avLst/>
            </a:prstGeom>
            <a:solidFill>
              <a:srgbClr val="D8D8E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01" name="Oval 33"/>
            <p:cNvSpPr>
              <a:spLocks noChangeArrowheads="1"/>
            </p:cNvSpPr>
            <p:nvPr/>
          </p:nvSpPr>
          <p:spPr bwMode="auto">
            <a:xfrm>
              <a:off x="5136" y="731"/>
              <a:ext cx="76" cy="75"/>
            </a:xfrm>
            <a:prstGeom prst="ellipse">
              <a:avLst/>
            </a:prstGeom>
            <a:solidFill>
              <a:srgbClr val="CCCC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02" name="Oval 34"/>
            <p:cNvSpPr>
              <a:spLocks noChangeArrowheads="1"/>
            </p:cNvSpPr>
            <p:nvPr/>
          </p:nvSpPr>
          <p:spPr bwMode="auto">
            <a:xfrm>
              <a:off x="5242" y="731"/>
              <a:ext cx="76" cy="75"/>
            </a:xfrm>
            <a:prstGeom prst="ellipse">
              <a:avLst/>
            </a:prstGeom>
            <a:solidFill>
              <a:srgbClr val="CCCC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03" name="Oval 35"/>
            <p:cNvSpPr>
              <a:spLocks noChangeArrowheads="1"/>
            </p:cNvSpPr>
            <p:nvPr/>
          </p:nvSpPr>
          <p:spPr bwMode="auto">
            <a:xfrm>
              <a:off x="5348" y="731"/>
              <a:ext cx="76" cy="75"/>
            </a:xfrm>
            <a:prstGeom prst="ellipse">
              <a:avLst/>
            </a:prstGeom>
            <a:solidFill>
              <a:srgbClr val="D8D8E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04" name="Oval 36"/>
            <p:cNvSpPr>
              <a:spLocks noChangeArrowheads="1"/>
            </p:cNvSpPr>
            <p:nvPr/>
          </p:nvSpPr>
          <p:spPr bwMode="auto">
            <a:xfrm>
              <a:off x="5453" y="731"/>
              <a:ext cx="76" cy="75"/>
            </a:xfrm>
            <a:prstGeom prst="ellipse">
              <a:avLst/>
            </a:prstGeom>
            <a:solidFill>
              <a:srgbClr val="D8D8E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05" name="Oval 37"/>
            <p:cNvSpPr>
              <a:spLocks noChangeArrowheads="1"/>
            </p:cNvSpPr>
            <p:nvPr/>
          </p:nvSpPr>
          <p:spPr bwMode="auto">
            <a:xfrm>
              <a:off x="5242" y="837"/>
              <a:ext cx="76" cy="75"/>
            </a:xfrm>
            <a:prstGeom prst="ellipse">
              <a:avLst/>
            </a:prstGeom>
            <a:solidFill>
              <a:srgbClr val="D8D8E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06" name="Oval 38"/>
            <p:cNvSpPr>
              <a:spLocks noChangeArrowheads="1"/>
            </p:cNvSpPr>
            <p:nvPr/>
          </p:nvSpPr>
          <p:spPr bwMode="auto">
            <a:xfrm>
              <a:off x="5453" y="837"/>
              <a:ext cx="76" cy="75"/>
            </a:xfrm>
            <a:prstGeom prst="ellipse">
              <a:avLst/>
            </a:prstGeom>
            <a:solidFill>
              <a:srgbClr val="D8D8E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900" b="1">
          <a:solidFill>
            <a:srgbClr val="330066"/>
          </a:solidFill>
          <a:latin typeface="+mj-lt"/>
          <a:ea typeface="+mj-ea"/>
          <a:cs typeface="+mj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900" b="1">
          <a:solidFill>
            <a:srgbClr val="330066"/>
          </a:solidFill>
          <a:latin typeface="Arial" charset="0"/>
          <a:ea typeface="DejaVu Sans" charset="0"/>
          <a:cs typeface="DejaVu Sans" charset="0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900" b="1">
          <a:solidFill>
            <a:srgbClr val="330066"/>
          </a:solidFill>
          <a:latin typeface="Arial" charset="0"/>
          <a:ea typeface="DejaVu Sans" charset="0"/>
          <a:cs typeface="DejaVu Sans" charset="0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900" b="1">
          <a:solidFill>
            <a:srgbClr val="330066"/>
          </a:solidFill>
          <a:latin typeface="Arial" charset="0"/>
          <a:ea typeface="DejaVu Sans" charset="0"/>
          <a:cs typeface="DejaVu Sans" charset="0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900" b="1">
          <a:solidFill>
            <a:srgbClr val="330066"/>
          </a:solidFill>
          <a:latin typeface="Arial" charset="0"/>
          <a:ea typeface="DejaVu Sans" charset="0"/>
          <a:cs typeface="DejaVu Sans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900" b="1">
          <a:solidFill>
            <a:srgbClr val="330066"/>
          </a:solidFill>
          <a:latin typeface="Arial" charset="0"/>
          <a:ea typeface="DejaVu Sans" charset="0"/>
          <a:cs typeface="DejaVu Sans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900" b="1">
          <a:solidFill>
            <a:srgbClr val="330066"/>
          </a:solidFill>
          <a:latin typeface="Arial" charset="0"/>
          <a:ea typeface="DejaVu Sans" charset="0"/>
          <a:cs typeface="DejaVu Sans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900" b="1">
          <a:solidFill>
            <a:srgbClr val="330066"/>
          </a:solidFill>
          <a:latin typeface="Arial" charset="0"/>
          <a:ea typeface="DejaVu Sans" charset="0"/>
          <a:cs typeface="DejaVu Sans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900" b="1">
          <a:solidFill>
            <a:srgbClr val="330066"/>
          </a:solidFill>
          <a:latin typeface="Arial" charset="0"/>
          <a:ea typeface="DejaVu Sans" charset="0"/>
          <a:cs typeface="DejaVu Sans" charset="0"/>
        </a:defRPr>
      </a:lvl9pPr>
    </p:titleStyle>
    <p:bodyStyle>
      <a:lvl1pPr marL="342900" indent="-342900" algn="l" defTabSz="449263" rtl="0" eaLnBrk="0" fontAlgn="base" hangingPunct="0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3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3" name="Group 1"/>
          <p:cNvGrpSpPr>
            <a:grpSpLocks/>
          </p:cNvGrpSpPr>
          <p:nvPr/>
        </p:nvGrpSpPr>
        <p:grpSpPr bwMode="auto">
          <a:xfrm>
            <a:off x="0" y="152400"/>
            <a:ext cx="8685213" cy="6094413"/>
            <a:chOff x="0" y="96"/>
            <a:chExt cx="5471" cy="3839"/>
          </a:xfrm>
        </p:grpSpPr>
        <p:sp>
          <p:nvSpPr>
            <p:cNvPr id="8194" name="AutoShape 2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760">
              <a:solidFill>
                <a:srgbClr val="6699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195" name="Freeform 3"/>
            <p:cNvSpPr>
              <a:spLocks noChangeArrowheads="1"/>
            </p:cNvSpPr>
            <p:nvPr/>
          </p:nvSpPr>
          <p:spPr bwMode="auto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6499 w 7000"/>
                <a:gd name="T3" fmla="*/ 0 h 1000"/>
                <a:gd name="T4" fmla="*/ 7000 w 7000"/>
                <a:gd name="T5" fmla="*/ 500 h 1000"/>
                <a:gd name="T6" fmla="*/ 6500 w 7000"/>
                <a:gd name="T7" fmla="*/ 1000 h 1000"/>
                <a:gd name="T8" fmla="*/ 0 w 7000"/>
                <a:gd name="T9" fmla="*/ 1000 h 1000"/>
                <a:gd name="T10" fmla="*/ 0 w 7000"/>
                <a:gd name="T11" fmla="*/ 0 h 1000"/>
                <a:gd name="T12" fmla="*/ 3500 w 7000"/>
                <a:gd name="T13" fmla="*/ 1000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rgbClr val="6666C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196" name="Line 4"/>
            <p:cNvSpPr>
              <a:spLocks noChangeShapeType="1"/>
            </p:cNvSpPr>
            <p:nvPr/>
          </p:nvSpPr>
          <p:spPr bwMode="auto">
            <a:xfrm>
              <a:off x="0" y="768"/>
              <a:ext cx="5088" cy="1"/>
            </a:xfrm>
            <a:prstGeom prst="line">
              <a:avLst/>
            </a:prstGeom>
            <a:noFill/>
            <a:ln w="38160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19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-1588"/>
            <a:ext cx="8013700" cy="1373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3213" cy="4418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000000"/>
                </a:solidFill>
                <a:latin typeface="Arial Black" pitchFamily="32" charset="0"/>
                <a:ea typeface="+mn-ea"/>
                <a:cs typeface="+mn-cs"/>
              </a:defRPr>
            </a:lvl1pPr>
          </a:lstStyle>
          <a:p>
            <a:fld id="{B6E5EEAB-2E84-4DE4-ABC6-FAF834AE392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FFFFFF"/>
          </a:solidFill>
          <a:latin typeface="Arial" charset="0"/>
          <a:ea typeface="DejaVu Sans" charset="0"/>
          <a:cs typeface="DejaVu Sans" charset="0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FFFFFF"/>
          </a:solidFill>
          <a:latin typeface="Arial" charset="0"/>
          <a:ea typeface="DejaVu Sans" charset="0"/>
          <a:cs typeface="DejaVu Sans" charset="0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FFFFFF"/>
          </a:solidFill>
          <a:latin typeface="Arial" charset="0"/>
          <a:ea typeface="DejaVu Sans" charset="0"/>
          <a:cs typeface="DejaVu Sans" charset="0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FFFFFF"/>
          </a:solidFill>
          <a:latin typeface="Arial" charset="0"/>
          <a:ea typeface="DejaVu Sans" charset="0"/>
          <a:cs typeface="DejaVu Sans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FFFFFF"/>
          </a:solidFill>
          <a:latin typeface="Arial" charset="0"/>
          <a:ea typeface="DejaVu Sans" charset="0"/>
          <a:cs typeface="DejaVu Sans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FFFFFF"/>
          </a:solidFill>
          <a:latin typeface="Arial" charset="0"/>
          <a:ea typeface="DejaVu Sans" charset="0"/>
          <a:cs typeface="DejaVu Sans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FFFFFF"/>
          </a:solidFill>
          <a:latin typeface="Arial" charset="0"/>
          <a:ea typeface="DejaVu Sans" charset="0"/>
          <a:cs typeface="DejaVu Sans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FFFFFF"/>
          </a:solidFill>
          <a:latin typeface="Arial" charset="0"/>
          <a:ea typeface="DejaVu Sans" charset="0"/>
          <a:cs typeface="DejaVu Sans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3300"/>
            </a:gs>
            <a:gs pos="100000">
              <a:srgbClr val="BB5F0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7" name="Group 1"/>
          <p:cNvGrpSpPr>
            <a:grpSpLocks/>
          </p:cNvGrpSpPr>
          <p:nvPr/>
        </p:nvGrpSpPr>
        <p:grpSpPr bwMode="auto">
          <a:xfrm>
            <a:off x="0" y="0"/>
            <a:ext cx="9142413" cy="6932613"/>
            <a:chOff x="0" y="0"/>
            <a:chExt cx="5759" cy="4367"/>
          </a:xfrm>
        </p:grpSpPr>
        <p:sp>
          <p:nvSpPr>
            <p:cNvPr id="9218" name="Freeform 2"/>
            <p:cNvSpPr>
              <a:spLocks noChangeArrowheads="1"/>
            </p:cNvSpPr>
            <p:nvPr/>
          </p:nvSpPr>
          <p:spPr bwMode="auto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  <a:gd name="T116" fmla="*/ 0 w 2515"/>
                <a:gd name="T117" fmla="*/ 0 h 1970"/>
                <a:gd name="T118" fmla="*/ 2515 w 2515"/>
                <a:gd name="T119" fmla="*/ 1970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T116" t="T117" r="T118" b="T119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rgbClr val="BB5F03"/>
                </a:gs>
                <a:gs pos="50000">
                  <a:srgbClr val="993300"/>
                </a:gs>
                <a:gs pos="100000">
                  <a:srgbClr val="BB5F03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19" name="Freeform 3"/>
            <p:cNvSpPr>
              <a:spLocks noChangeArrowheads="1"/>
            </p:cNvSpPr>
            <p:nvPr/>
          </p:nvSpPr>
          <p:spPr bwMode="auto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  <a:gd name="T84" fmla="*/ 0 w 2123"/>
                <a:gd name="T85" fmla="*/ 0 h 1696"/>
                <a:gd name="T86" fmla="*/ 2123 w 2123"/>
                <a:gd name="T87" fmla="*/ 1696 h 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T84" t="T85" r="T86" b="T87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rgbClr val="993300"/>
                </a:gs>
                <a:gs pos="100000">
                  <a:srgbClr val="B76A03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20" name="Freeform 4"/>
            <p:cNvSpPr>
              <a:spLocks noChangeArrowheads="1"/>
            </p:cNvSpPr>
            <p:nvPr/>
          </p:nvSpPr>
          <p:spPr bwMode="auto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w 3668"/>
                <a:gd name="T75" fmla="*/ 0 h 943"/>
                <a:gd name="T76" fmla="*/ 3668 w 3668"/>
                <a:gd name="T77" fmla="*/ 943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T74" t="T75" r="T76" b="T77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rgbClr val="993300"/>
                </a:gs>
                <a:gs pos="100000">
                  <a:srgbClr val="BB5F03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21" name="Freeform 5"/>
            <p:cNvSpPr>
              <a:spLocks noChangeArrowheads="1"/>
            </p:cNvSpPr>
            <p:nvPr/>
          </p:nvSpPr>
          <p:spPr bwMode="auto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  <a:gd name="T102" fmla="*/ 0 w 969"/>
                <a:gd name="T103" fmla="*/ 0 h 1192"/>
                <a:gd name="T104" fmla="*/ 969 w 969"/>
                <a:gd name="T105" fmla="*/ 1192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T102" t="T103" r="T104" b="T105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rgbClr val="993300"/>
                </a:gs>
                <a:gs pos="100000">
                  <a:srgbClr val="BB5F03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22" name="Freeform 6"/>
            <p:cNvSpPr>
              <a:spLocks noChangeArrowheads="1"/>
            </p:cNvSpPr>
            <p:nvPr/>
          </p:nvSpPr>
          <p:spPr bwMode="auto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w 2570"/>
                <a:gd name="T105" fmla="*/ 0 h 2266"/>
                <a:gd name="T106" fmla="*/ 2570 w 2570"/>
                <a:gd name="T107" fmla="*/ 2266 h 2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T104" t="T105" r="T106" b="T107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rgbClr val="993300"/>
                </a:gs>
                <a:gs pos="100000">
                  <a:srgbClr val="BB5F03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23" name="Freeform 7"/>
            <p:cNvSpPr>
              <a:spLocks noChangeArrowheads="1"/>
            </p:cNvSpPr>
            <p:nvPr/>
          </p:nvSpPr>
          <p:spPr bwMode="auto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  <a:gd name="T80" fmla="*/ 0 w 2176"/>
                <a:gd name="T81" fmla="*/ 0 h 1505"/>
                <a:gd name="T82" fmla="*/ 2176 w 2176"/>
                <a:gd name="T83" fmla="*/ 1505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T80" t="T81" r="T82" b="T83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rgbClr val="993300"/>
                </a:gs>
                <a:gs pos="100000">
                  <a:srgbClr val="B76A03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24" name="Freeform 8"/>
            <p:cNvSpPr>
              <a:spLocks noChangeArrowheads="1"/>
            </p:cNvSpPr>
            <p:nvPr/>
          </p:nvSpPr>
          <p:spPr bwMode="auto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  <a:gd name="T20" fmla="*/ 0 w 813"/>
                <a:gd name="T21" fmla="*/ 0 h 804"/>
                <a:gd name="T22" fmla="*/ 813 w 813"/>
                <a:gd name="T23" fmla="*/ 80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rgbClr val="993300"/>
                </a:gs>
                <a:gs pos="100000">
                  <a:srgbClr val="B76A03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25" name="Freeform 9"/>
            <p:cNvSpPr>
              <a:spLocks noChangeArrowheads="1"/>
            </p:cNvSpPr>
            <p:nvPr/>
          </p:nvSpPr>
          <p:spPr bwMode="auto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  <a:gd name="T18" fmla="*/ 0 w 759"/>
                <a:gd name="T19" fmla="*/ 0 h 107"/>
                <a:gd name="T20" fmla="*/ 759 w 759"/>
                <a:gd name="T21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T18" t="T19" r="T20" b="T21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rgbClr val="993300"/>
                </a:gs>
                <a:gs pos="100000">
                  <a:srgbClr val="B76A03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26" name="Freeform 10"/>
            <p:cNvSpPr>
              <a:spLocks noChangeArrowheads="1"/>
            </p:cNvSpPr>
            <p:nvPr/>
          </p:nvSpPr>
          <p:spPr bwMode="auto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  <a:gd name="T70" fmla="*/ 0 w 3169"/>
                <a:gd name="T71" fmla="*/ 0 h 743"/>
                <a:gd name="T72" fmla="*/ 3169 w 3169"/>
                <a:gd name="T73" fmla="*/ 743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T70" t="T71" r="T72" b="T73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rgbClr val="993300"/>
                </a:gs>
                <a:gs pos="100000">
                  <a:srgbClr val="B76A03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27" name="Rectangle 11"/>
            <p:cNvSpPr>
              <a:spLocks noChangeArrowheads="1"/>
            </p:cNvSpPr>
            <p:nvPr/>
          </p:nvSpPr>
          <p:spPr bwMode="auto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28" name="Rectangle 12"/>
            <p:cNvSpPr>
              <a:spLocks noChangeArrowheads="1"/>
            </p:cNvSpPr>
            <p:nvPr/>
          </p:nvSpPr>
          <p:spPr bwMode="auto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29" name="Freeform 13"/>
            <p:cNvSpPr>
              <a:spLocks noChangeArrowheads="1"/>
            </p:cNvSpPr>
            <p:nvPr/>
          </p:nvSpPr>
          <p:spPr bwMode="auto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  <a:gd name="T12" fmla="*/ 0 w 5740"/>
                <a:gd name="T13" fmla="*/ 0 h 288"/>
                <a:gd name="T14" fmla="*/ 5740 w 5740"/>
                <a:gd name="T15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rgbClr val="471800"/>
                </a:gs>
                <a:gs pos="100000">
                  <a:srgbClr val="993300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30" name="Freeform 14"/>
            <p:cNvSpPr>
              <a:spLocks noChangeArrowheads="1"/>
            </p:cNvSpPr>
            <p:nvPr/>
          </p:nvSpPr>
          <p:spPr bwMode="auto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  <a:gd name="T12" fmla="*/ 0 w 5740"/>
                <a:gd name="T13" fmla="*/ 0 h 288"/>
                <a:gd name="T14" fmla="*/ 5740 w 5740"/>
                <a:gd name="T15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rgbClr val="471800"/>
                </a:gs>
                <a:gs pos="100000">
                  <a:srgbClr val="993300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31" name="Freeform 15"/>
            <p:cNvSpPr>
              <a:spLocks noChangeArrowheads="1"/>
            </p:cNvSpPr>
            <p:nvPr/>
          </p:nvSpPr>
          <p:spPr bwMode="auto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  <a:gd name="T12" fmla="*/ 0 w 5740"/>
                <a:gd name="T13" fmla="*/ 0 h 288"/>
                <a:gd name="T14" fmla="*/ 5740 w 5740"/>
                <a:gd name="T15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rgbClr val="BB5F03"/>
                </a:gs>
                <a:gs pos="100000">
                  <a:srgbClr val="69350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32" name="Freeform 16"/>
            <p:cNvSpPr>
              <a:spLocks noChangeArrowheads="1"/>
            </p:cNvSpPr>
            <p:nvPr/>
          </p:nvSpPr>
          <p:spPr bwMode="auto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w 3188"/>
                <a:gd name="T123" fmla="*/ 0 h 2024"/>
                <a:gd name="T124" fmla="*/ 3188 w 3188"/>
                <a:gd name="T125" fmla="*/ 2024 h 2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T122" t="T123" r="T124" b="T125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rgbClr val="993300"/>
                </a:gs>
                <a:gs pos="100000">
                  <a:srgbClr val="BB5F03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33" name="Freeform 17"/>
            <p:cNvSpPr>
              <a:spLocks noChangeArrowheads="1"/>
            </p:cNvSpPr>
            <p:nvPr/>
          </p:nvSpPr>
          <p:spPr bwMode="auto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w 2144"/>
                <a:gd name="T83" fmla="*/ 0 h 1787"/>
                <a:gd name="T84" fmla="*/ 2144 w 2144"/>
                <a:gd name="T85" fmla="*/ 1787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T82" t="T83" r="T84" b="T85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rgbClr val="993300"/>
                </a:gs>
                <a:gs pos="100000">
                  <a:srgbClr val="B76A03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34" name="Freeform 18"/>
            <p:cNvSpPr>
              <a:spLocks noChangeArrowheads="1"/>
            </p:cNvSpPr>
            <p:nvPr/>
          </p:nvSpPr>
          <p:spPr bwMode="auto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  <a:gd name="T84" fmla="*/ 0 w 2828"/>
                <a:gd name="T85" fmla="*/ 0 h 2366"/>
                <a:gd name="T86" fmla="*/ 2828 w 2828"/>
                <a:gd name="T87" fmla="*/ 2366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T84" t="T85" r="T86" b="T87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rgbClr val="BB5F03"/>
                </a:gs>
                <a:gs pos="50000">
                  <a:srgbClr val="993300"/>
                </a:gs>
                <a:gs pos="100000">
                  <a:srgbClr val="BB5F03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35" name="Freeform 19"/>
            <p:cNvSpPr>
              <a:spLocks noChangeArrowheads="1"/>
            </p:cNvSpPr>
            <p:nvPr/>
          </p:nvSpPr>
          <p:spPr bwMode="auto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  <a:gd name="T82" fmla="*/ 0 w 2153"/>
                <a:gd name="T83" fmla="*/ 0 h 1930"/>
                <a:gd name="T84" fmla="*/ 2153 w 2153"/>
                <a:gd name="T85" fmla="*/ 1930 h 1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T82" t="T83" r="T84" b="T85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rgbClr val="993300"/>
                </a:gs>
                <a:gs pos="100000">
                  <a:srgbClr val="B76A03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9236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31763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9237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9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40" name="Rectangle 2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AADC3B0A-990A-49B7-B7C5-56114E7D80D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EEC94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EEC94"/>
          </a:solidFill>
          <a:latin typeface="Times New Roman" pitchFamily="16" charset="0"/>
          <a:ea typeface="DejaVu Sans" charset="0"/>
          <a:cs typeface="DejaVu Sans" charset="0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EEC94"/>
          </a:solidFill>
          <a:latin typeface="Times New Roman" pitchFamily="16" charset="0"/>
          <a:ea typeface="DejaVu Sans" charset="0"/>
          <a:cs typeface="DejaVu Sans" charset="0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EEC94"/>
          </a:solidFill>
          <a:latin typeface="Times New Roman" pitchFamily="16" charset="0"/>
          <a:ea typeface="DejaVu Sans" charset="0"/>
          <a:cs typeface="DejaVu Sans" charset="0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EEC94"/>
          </a:solidFill>
          <a:latin typeface="Times New Roman" pitchFamily="16" charset="0"/>
          <a:ea typeface="DejaVu Sans" charset="0"/>
          <a:cs typeface="DejaVu Sans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EEC94"/>
          </a:solidFill>
          <a:latin typeface="Times New Roman" pitchFamily="16" charset="0"/>
          <a:ea typeface="DejaVu Sans" charset="0"/>
          <a:cs typeface="DejaVu Sans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EEC94"/>
          </a:solidFill>
          <a:latin typeface="Times New Roman" pitchFamily="16" charset="0"/>
          <a:ea typeface="DejaVu Sans" charset="0"/>
          <a:cs typeface="DejaVu Sans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EEC94"/>
          </a:solidFill>
          <a:latin typeface="Times New Roman" pitchFamily="16" charset="0"/>
          <a:ea typeface="DejaVu Sans" charset="0"/>
          <a:cs typeface="DejaVu Sans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EEC94"/>
          </a:solidFill>
          <a:latin typeface="Times New Roman" pitchFamily="16" charset="0"/>
          <a:ea typeface="DejaVu Sans" charset="0"/>
          <a:cs typeface="DejaVu Sans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230188" y="2887663"/>
            <a:ext cx="8229600" cy="143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400" i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  <a:ea typeface="DejaVu Sans" charset="0"/>
                <a:cs typeface="DejaVu Sans" charset="0"/>
              </a:rPr>
              <a:t>Русские поэты 19 века </a:t>
            </a:r>
            <a:br>
              <a:rPr lang="ru-RU" sz="4400" i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  <a:ea typeface="DejaVu Sans" charset="0"/>
                <a:cs typeface="DejaVu Sans" charset="0"/>
              </a:rPr>
            </a:br>
            <a:r>
              <a:rPr lang="ru-RU" sz="4400" i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  <a:ea typeface="DejaVu Sans" charset="0"/>
                <a:cs typeface="DejaVu Sans" charset="0"/>
              </a:rPr>
              <a:t>о родной природе.</a:t>
            </a: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Clr>
                <a:srgbClr val="FFCC66"/>
              </a:buClr>
              <a:buSzPct val="80000"/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sz="3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2" charset="0"/>
              <a:ea typeface="DejaVu Sans" charset="0"/>
              <a:cs typeface="DejaVu Sans" charset="0"/>
            </a:endParaRPr>
          </a:p>
          <a:p>
            <a:pPr marL="341313" indent="-341313">
              <a:spcBef>
                <a:spcPts val="800"/>
              </a:spcBef>
              <a:buClr>
                <a:srgbClr val="FFCC66"/>
              </a:buClr>
              <a:buSzPct val="80000"/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sz="3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2" charset="0"/>
              <a:ea typeface="DejaVu Sans" charset="0"/>
              <a:cs typeface="DejaVu Sans" charset="0"/>
            </a:endParaRPr>
          </a:p>
          <a:p>
            <a:pPr marL="341313" indent="-341313">
              <a:spcBef>
                <a:spcPts val="8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sz="3200" i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2" charset="0"/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500" ac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10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500" ac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 additive="repl">
                                        <p:cTn id="19" dur="500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400">
                <a:solidFill>
                  <a:srgbClr val="333399"/>
                </a:solidFill>
                <a:latin typeface="Tahoma" pitchFamily="32" charset="0"/>
                <a:ea typeface="DejaVu Sans" charset="0"/>
                <a:cs typeface="DejaVu Sans" charset="0"/>
              </a:rPr>
              <a:t>И.С.Никитин(1824-1861)</a:t>
            </a: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1182688" y="2017713"/>
            <a:ext cx="38100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5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000">
                <a:solidFill>
                  <a:srgbClr val="000000"/>
                </a:solidFill>
                <a:latin typeface="Tahoma" pitchFamily="32" charset="0"/>
                <a:ea typeface="DejaVu Sans" charset="0"/>
                <a:cs typeface="DejaVu Sans" charset="0"/>
              </a:rPr>
              <a:t>Поэт обогатил сокровищницу лирической поэзии живописными картинами русского пейзажа. И.А.Бунин отмечал «неуловимую художественную точность и свободу, которой руководствуется только художник, знающий природу всем существом своим».</a:t>
            </a:r>
          </a:p>
        </p:txBody>
      </p:sp>
      <p:grpSp>
        <p:nvGrpSpPr>
          <p:cNvPr id="27651" name="Group 3"/>
          <p:cNvGrpSpPr>
            <a:grpSpLocks/>
          </p:cNvGrpSpPr>
          <p:nvPr/>
        </p:nvGrpSpPr>
        <p:grpSpPr bwMode="auto">
          <a:xfrm>
            <a:off x="5603875" y="2017713"/>
            <a:ext cx="2889250" cy="4113212"/>
            <a:chOff x="3530" y="1271"/>
            <a:chExt cx="1820" cy="2591"/>
          </a:xfrm>
        </p:grpSpPr>
        <p:pic>
          <p:nvPicPr>
            <p:cNvPr id="27652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530" y="1271"/>
              <a:ext cx="1821" cy="25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27653" name="Text Box 5"/>
            <p:cNvSpPr txBox="1">
              <a:spLocks noChangeArrowheads="1"/>
            </p:cNvSpPr>
            <p:nvPr/>
          </p:nvSpPr>
          <p:spPr bwMode="auto">
            <a:xfrm>
              <a:off x="3530" y="1271"/>
              <a:ext cx="1821" cy="25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6" dur="500" fill="hold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1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mph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indefinite" fill="hold"/>
                                        <p:tgtEl>
                                          <p:spTgt spid="27649"/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additive="repl">
                                        <p:cTn id="19" dur="2000" fill="hold"/>
                                        <p:tgtEl>
                                          <p:spTgt spid="27649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457200" y="106363"/>
            <a:ext cx="822960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000">
                <a:solidFill>
                  <a:srgbClr val="999900"/>
                </a:solidFill>
                <a:latin typeface="Garamond" pitchFamily="16" charset="0"/>
                <a:ea typeface="DejaVu Sans" charset="0"/>
                <a:cs typeface="DejaVu Sans" charset="0"/>
              </a:rPr>
              <a:t> </a:t>
            </a:r>
            <a:br>
              <a:rPr lang="ru-RU" sz="4000">
                <a:solidFill>
                  <a:srgbClr val="999900"/>
                </a:solidFill>
                <a:latin typeface="Garamond" pitchFamily="16" charset="0"/>
                <a:ea typeface="DejaVu Sans" charset="0"/>
                <a:cs typeface="DejaVu Sans" charset="0"/>
              </a:rPr>
            </a:br>
            <a:endParaRPr lang="ru-RU" sz="4000">
              <a:solidFill>
                <a:srgbClr val="999900"/>
              </a:solidFill>
              <a:latin typeface="Garamond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4648200" y="1600200"/>
            <a:ext cx="4038600" cy="453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400"/>
              </a:spcBef>
              <a:buClr>
                <a:srgbClr val="666600"/>
              </a:buClr>
              <a:buSzPct val="75000"/>
              <a:buFont typeface="Wingdings" charset="2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600">
                <a:solidFill>
                  <a:srgbClr val="000000"/>
                </a:solidFill>
                <a:latin typeface="Verdana" pitchFamily="32" charset="0"/>
                <a:ea typeface="DejaVu Sans" charset="0"/>
                <a:cs typeface="DejaVu Sans" charset="0"/>
              </a:rPr>
              <a:t>Под большим шатром </a:t>
            </a:r>
          </a:p>
          <a:p>
            <a:pPr marL="341313" indent="-341313">
              <a:spcBef>
                <a:spcPts val="400"/>
              </a:spcBef>
              <a:buClr>
                <a:srgbClr val="666600"/>
              </a:buClr>
              <a:buSzPct val="75000"/>
              <a:buFont typeface="Wingdings" charset="2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600">
                <a:solidFill>
                  <a:srgbClr val="000000"/>
                </a:solidFill>
                <a:latin typeface="Verdana" pitchFamily="32" charset="0"/>
                <a:ea typeface="DejaVu Sans" charset="0"/>
                <a:cs typeface="DejaVu Sans" charset="0"/>
              </a:rPr>
              <a:t>Голубых небес – </a:t>
            </a:r>
          </a:p>
          <a:p>
            <a:pPr marL="341313" indent="-341313">
              <a:spcBef>
                <a:spcPts val="400"/>
              </a:spcBef>
              <a:buClr>
                <a:srgbClr val="666600"/>
              </a:buClr>
              <a:buSzPct val="75000"/>
              <a:buFont typeface="Wingdings" charset="2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600">
                <a:solidFill>
                  <a:srgbClr val="000000"/>
                </a:solidFill>
                <a:latin typeface="Verdana" pitchFamily="32" charset="0"/>
                <a:ea typeface="DejaVu Sans" charset="0"/>
                <a:cs typeface="DejaVu Sans" charset="0"/>
              </a:rPr>
              <a:t>Вижу – даль степей зеленеется.</a:t>
            </a:r>
          </a:p>
          <a:p>
            <a:pPr marL="341313" indent="-341313">
              <a:spcBef>
                <a:spcPts val="400"/>
              </a:spcBef>
              <a:buClr>
                <a:srgbClr val="666600"/>
              </a:buClr>
              <a:buSzPct val="75000"/>
              <a:buFont typeface="Wingdings" charset="2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600">
                <a:solidFill>
                  <a:srgbClr val="000000"/>
                </a:solidFill>
                <a:latin typeface="Verdana" pitchFamily="32" charset="0"/>
                <a:ea typeface="DejaVu Sans" charset="0"/>
                <a:cs typeface="DejaVu Sans" charset="0"/>
              </a:rPr>
              <a:t>И на гранях их,</a:t>
            </a:r>
          </a:p>
          <a:p>
            <a:pPr marL="341313" indent="-341313">
              <a:spcBef>
                <a:spcPts val="400"/>
              </a:spcBef>
              <a:buClr>
                <a:srgbClr val="666600"/>
              </a:buClr>
              <a:buSzPct val="75000"/>
              <a:buFont typeface="Wingdings" charset="2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600">
                <a:solidFill>
                  <a:srgbClr val="000000"/>
                </a:solidFill>
                <a:latin typeface="Verdana" pitchFamily="32" charset="0"/>
                <a:ea typeface="DejaVu Sans" charset="0"/>
                <a:cs typeface="DejaVu Sans" charset="0"/>
              </a:rPr>
              <a:t>Выше тёмных туч,</a:t>
            </a:r>
          </a:p>
          <a:p>
            <a:pPr marL="341313" indent="-341313">
              <a:spcBef>
                <a:spcPts val="400"/>
              </a:spcBef>
              <a:buClr>
                <a:srgbClr val="666600"/>
              </a:buClr>
              <a:buSzPct val="75000"/>
              <a:buFont typeface="Wingdings" charset="2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600">
                <a:solidFill>
                  <a:srgbClr val="000000"/>
                </a:solidFill>
                <a:latin typeface="Verdana" pitchFamily="32" charset="0"/>
                <a:ea typeface="DejaVu Sans" charset="0"/>
                <a:cs typeface="DejaVu Sans" charset="0"/>
              </a:rPr>
              <a:t>Цепи гор стоят великанами</a:t>
            </a:r>
          </a:p>
          <a:p>
            <a:pPr marL="341313" indent="-341313">
              <a:spcBef>
                <a:spcPts val="400"/>
              </a:spcBef>
              <a:buClr>
                <a:srgbClr val="666600"/>
              </a:buClr>
              <a:buSzPct val="75000"/>
              <a:buFont typeface="Wingdings" charset="2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600">
                <a:solidFill>
                  <a:srgbClr val="000000"/>
                </a:solidFill>
                <a:latin typeface="Verdana" pitchFamily="32" charset="0"/>
                <a:ea typeface="DejaVu Sans" charset="0"/>
                <a:cs typeface="DejaVu Sans" charset="0"/>
              </a:rPr>
              <a:t>По степям в моря</a:t>
            </a:r>
          </a:p>
          <a:p>
            <a:pPr marL="341313" indent="-341313">
              <a:spcBef>
                <a:spcPts val="400"/>
              </a:spcBef>
              <a:buClr>
                <a:srgbClr val="666600"/>
              </a:buClr>
              <a:buSzPct val="75000"/>
              <a:buFont typeface="Wingdings" charset="2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600">
                <a:solidFill>
                  <a:srgbClr val="000000"/>
                </a:solidFill>
                <a:latin typeface="Verdana" pitchFamily="32" charset="0"/>
                <a:ea typeface="DejaVu Sans" charset="0"/>
                <a:cs typeface="DejaVu Sans" charset="0"/>
              </a:rPr>
              <a:t>Реки катятся,</a:t>
            </a:r>
          </a:p>
          <a:p>
            <a:pPr marL="341313" indent="-341313">
              <a:spcBef>
                <a:spcPts val="400"/>
              </a:spcBef>
              <a:buClr>
                <a:srgbClr val="666600"/>
              </a:buClr>
              <a:buSzPct val="75000"/>
              <a:buFont typeface="Wingdings" charset="2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600">
                <a:solidFill>
                  <a:srgbClr val="000000"/>
                </a:solidFill>
                <a:latin typeface="Verdana" pitchFamily="32" charset="0"/>
                <a:ea typeface="DejaVu Sans" charset="0"/>
                <a:cs typeface="DejaVu Sans" charset="0"/>
              </a:rPr>
              <a:t>И лежат пути</a:t>
            </a:r>
          </a:p>
          <a:p>
            <a:pPr marL="341313" indent="-341313">
              <a:spcBef>
                <a:spcPts val="400"/>
              </a:spcBef>
              <a:buClr>
                <a:srgbClr val="666600"/>
              </a:buClr>
              <a:buSzPct val="75000"/>
              <a:buFont typeface="Wingdings" charset="2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600">
                <a:solidFill>
                  <a:srgbClr val="000000"/>
                </a:solidFill>
                <a:latin typeface="Verdana" pitchFamily="32" charset="0"/>
                <a:ea typeface="DejaVu Sans" charset="0"/>
                <a:cs typeface="DejaVu Sans" charset="0"/>
              </a:rPr>
              <a:t>Во все стороны…</a:t>
            </a:r>
          </a:p>
          <a:p>
            <a:pPr marL="341313" indent="-341313">
              <a:spcBef>
                <a:spcPts val="400"/>
              </a:spcBef>
              <a:buClr>
                <a:srgbClr val="666600"/>
              </a:buClr>
              <a:buSzPct val="75000"/>
              <a:buFont typeface="Wingdings" charset="2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600">
                <a:solidFill>
                  <a:srgbClr val="000000"/>
                </a:solidFill>
                <a:latin typeface="Verdana" pitchFamily="32" charset="0"/>
                <a:ea typeface="DejaVu Sans" charset="0"/>
                <a:cs typeface="DejaVu Sans" charset="0"/>
              </a:rPr>
              <a:t>Это ты, моя</a:t>
            </a:r>
          </a:p>
          <a:p>
            <a:pPr marL="341313" indent="-341313">
              <a:spcBef>
                <a:spcPts val="400"/>
              </a:spcBef>
              <a:buClr>
                <a:srgbClr val="666600"/>
              </a:buClr>
              <a:buSzPct val="75000"/>
              <a:buFont typeface="Wingdings" charset="2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600">
                <a:solidFill>
                  <a:srgbClr val="000000"/>
                </a:solidFill>
                <a:latin typeface="Verdana" pitchFamily="32" charset="0"/>
                <a:ea typeface="DejaVu Sans" charset="0"/>
                <a:cs typeface="DejaVu Sans" charset="0"/>
              </a:rPr>
              <a:t>Русь державная,</a:t>
            </a:r>
          </a:p>
          <a:p>
            <a:pPr marL="341313" indent="-341313">
              <a:spcBef>
                <a:spcPts val="400"/>
              </a:spcBef>
              <a:buClr>
                <a:srgbClr val="666600"/>
              </a:buClr>
              <a:buSzPct val="75000"/>
              <a:buFont typeface="Wingdings" charset="2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600">
                <a:solidFill>
                  <a:srgbClr val="000000"/>
                </a:solidFill>
                <a:latin typeface="Verdana" pitchFamily="32" charset="0"/>
                <a:ea typeface="DejaVu Sans" charset="0"/>
                <a:cs typeface="DejaVu Sans" charset="0"/>
              </a:rPr>
              <a:t>Моя родина православная!</a:t>
            </a:r>
          </a:p>
        </p:txBody>
      </p:sp>
      <p:grpSp>
        <p:nvGrpSpPr>
          <p:cNvPr id="28675" name="Group 3"/>
          <p:cNvGrpSpPr>
            <a:grpSpLocks/>
          </p:cNvGrpSpPr>
          <p:nvPr/>
        </p:nvGrpSpPr>
        <p:grpSpPr bwMode="auto">
          <a:xfrm>
            <a:off x="457200" y="2351088"/>
            <a:ext cx="4037013" cy="3027362"/>
            <a:chOff x="288" y="1481"/>
            <a:chExt cx="2543" cy="1907"/>
          </a:xfrm>
        </p:grpSpPr>
        <p:pic>
          <p:nvPicPr>
            <p:cNvPr id="28676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8" y="1481"/>
              <a:ext cx="2544" cy="19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28677" name="Text Box 5"/>
            <p:cNvSpPr txBox="1">
              <a:spLocks noChangeArrowheads="1"/>
            </p:cNvSpPr>
            <p:nvPr/>
          </p:nvSpPr>
          <p:spPr bwMode="auto">
            <a:xfrm>
              <a:off x="288" y="1481"/>
              <a:ext cx="2544" cy="19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5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0" dur="500"/>
                                        <p:tgtEl>
                                          <p:spTgt spid="2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decel="10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" dur="500" fill="hold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8" dur="50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decel="10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6" dur="500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decel="10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" dur="500" fill="hold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4" dur="500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decel="10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9" dur="500" fill="hold"/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" dur="500" fill="hold"/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1" dur="500" fill="hold"/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2" dur="500"/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decel="10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7" dur="500" fill="hold"/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" dur="500" fill="hold"/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9" dur="500" fill="hold"/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50" dur="500"/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9" presetClass="entr" decel="10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5" dur="500" fill="hold"/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" dur="500" fill="hold"/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7" dur="500" fill="hold"/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58" dur="500"/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9" presetClass="entr" decel="10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3" dur="500" fill="hold"/>
                                        <p:tgtEl>
                                          <p:spTgt spid="286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4" dur="500" fill="hold"/>
                                        <p:tgtEl>
                                          <p:spTgt spid="286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5" dur="500" fill="hold"/>
                                        <p:tgtEl>
                                          <p:spTgt spid="286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66" dur="500"/>
                                        <p:tgtEl>
                                          <p:spTgt spid="286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9" presetClass="entr" decel="10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1" dur="500" fill="hold"/>
                                        <p:tgtEl>
                                          <p:spTgt spid="286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2" dur="500" fill="hold"/>
                                        <p:tgtEl>
                                          <p:spTgt spid="286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3" dur="500" fill="hold"/>
                                        <p:tgtEl>
                                          <p:spTgt spid="286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74" dur="500"/>
                                        <p:tgtEl>
                                          <p:spTgt spid="286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9" presetClass="entr" decel="10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9" dur="500" fill="hold"/>
                                        <p:tgtEl>
                                          <p:spTgt spid="286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0" dur="500" fill="hold"/>
                                        <p:tgtEl>
                                          <p:spTgt spid="286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1" dur="500" fill="hold"/>
                                        <p:tgtEl>
                                          <p:spTgt spid="286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82" dur="500"/>
                                        <p:tgtEl>
                                          <p:spTgt spid="286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9" presetClass="entr" decel="10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7" dur="500" fill="hold"/>
                                        <p:tgtEl>
                                          <p:spTgt spid="286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8" dur="500" fill="hold"/>
                                        <p:tgtEl>
                                          <p:spTgt spid="286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9" dur="500" fill="hold"/>
                                        <p:tgtEl>
                                          <p:spTgt spid="286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0" dur="500"/>
                                        <p:tgtEl>
                                          <p:spTgt spid="286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9" presetClass="entr" decel="10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5" dur="500" fill="hold"/>
                                        <p:tgtEl>
                                          <p:spTgt spid="286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6" dur="500" fill="hold"/>
                                        <p:tgtEl>
                                          <p:spTgt spid="286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7" dur="500" fill="hold"/>
                                        <p:tgtEl>
                                          <p:spTgt spid="286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8" dur="500"/>
                                        <p:tgtEl>
                                          <p:spTgt spid="286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9" presetClass="entr" decel="10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3" dur="500" fill="hold"/>
                                        <p:tgtEl>
                                          <p:spTgt spid="286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4" dur="500" fill="hold"/>
                                        <p:tgtEl>
                                          <p:spTgt spid="286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5" dur="500" fill="hold"/>
                                        <p:tgtEl>
                                          <p:spTgt spid="286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06" dur="500"/>
                                        <p:tgtEl>
                                          <p:spTgt spid="286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9" presetClass="entr" decel="10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1" dur="500" fill="hold"/>
                                        <p:tgtEl>
                                          <p:spTgt spid="2867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2" dur="500" fill="hold"/>
                                        <p:tgtEl>
                                          <p:spTgt spid="2867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3" dur="500" fill="hold"/>
                                        <p:tgtEl>
                                          <p:spTgt spid="2867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14" dur="500"/>
                                        <p:tgtEl>
                                          <p:spTgt spid="2867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 additive="repl"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119" dur="50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 additive="repl"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124" dur="500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 additive="repl"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129" dur="500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 additive="repl"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134" dur="500"/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 additive="repl"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139" dur="500"/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 additive="repl"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144" dur="500"/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 additive="repl"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149" dur="500"/>
                                        <p:tgtEl>
                                          <p:spTgt spid="286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 additive="repl"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154" dur="500"/>
                                        <p:tgtEl>
                                          <p:spTgt spid="286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 additive="repl"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159" dur="500"/>
                                        <p:tgtEl>
                                          <p:spTgt spid="286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 additive="repl"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164" dur="500"/>
                                        <p:tgtEl>
                                          <p:spTgt spid="286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 additive="repl"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169" dur="500"/>
                                        <p:tgtEl>
                                          <p:spTgt spid="286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 additive="repl"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174" dur="500"/>
                                        <p:tgtEl>
                                          <p:spTgt spid="286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 additive="repl"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179" dur="500"/>
                                        <p:tgtEl>
                                          <p:spTgt spid="2867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84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900" b="1">
                <a:solidFill>
                  <a:srgbClr val="330066"/>
                </a:solidFill>
                <a:ea typeface="DejaVu Sans" charset="0"/>
                <a:cs typeface="DejaVu Sans" charset="0"/>
              </a:rPr>
              <a:t>А.Н.Плещеев(1825-1893)</a:t>
            </a: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323850" y="1700213"/>
            <a:ext cx="4038600" cy="4411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500"/>
              </a:spcBef>
              <a:buClr>
                <a:srgbClr val="330066"/>
              </a:buClr>
              <a:buSzPct val="7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000" i="1">
                <a:solidFill>
                  <a:srgbClr val="000000"/>
                </a:solidFill>
                <a:ea typeface="DejaVu Sans" charset="0"/>
                <a:cs typeface="DejaVu Sans" charset="0"/>
              </a:rPr>
              <a:t>Имя этого поэта нередко ставится рядом с именем Некрасова. Их объединяет пафос открыто исповедуемой гражданственности. Призыв к борьбе, самопожертвованию во имя будущего счастья – ведущий мотив стихотворений Плещеева. </a:t>
            </a:r>
          </a:p>
        </p:txBody>
      </p:sp>
      <p:grpSp>
        <p:nvGrpSpPr>
          <p:cNvPr id="29699" name="Group 3"/>
          <p:cNvGrpSpPr>
            <a:grpSpLocks/>
          </p:cNvGrpSpPr>
          <p:nvPr/>
        </p:nvGrpSpPr>
        <p:grpSpPr bwMode="auto">
          <a:xfrm>
            <a:off x="5118100" y="1719263"/>
            <a:ext cx="3097213" cy="4410075"/>
            <a:chOff x="3224" y="1083"/>
            <a:chExt cx="1951" cy="2778"/>
          </a:xfrm>
        </p:grpSpPr>
        <p:pic>
          <p:nvPicPr>
            <p:cNvPr id="29700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224" y="1083"/>
              <a:ext cx="1952" cy="277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29701" name="Text Box 5"/>
            <p:cNvSpPr txBox="1">
              <a:spLocks noChangeArrowheads="1"/>
            </p:cNvSpPr>
            <p:nvPr/>
          </p:nvSpPr>
          <p:spPr bwMode="auto">
            <a:xfrm>
              <a:off x="3224" y="1083"/>
              <a:ext cx="1952" cy="277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800" decel="100000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800" decel="100000" fill="hold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800" decel="100000" fill="hold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800" decel="100000" fill="hold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" dur="200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200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9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9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200">
                <a:solidFill>
                  <a:srgbClr val="FFFFFF"/>
                </a:solidFill>
                <a:ea typeface="DejaVu Sans" charset="0"/>
                <a:cs typeface="DejaVu Sans" charset="0"/>
              </a:rPr>
              <a:t>В.С.Соловьёв(1853-1900)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4648200" y="1600200"/>
            <a:ext cx="3886200" cy="441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500"/>
              </a:spcBef>
              <a:buClr>
                <a:srgbClr val="996666"/>
              </a:buClr>
              <a:buSzPct val="8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000">
                <a:solidFill>
                  <a:srgbClr val="000000"/>
                </a:solidFill>
                <a:ea typeface="DejaVu Sans" charset="0"/>
                <a:cs typeface="DejaVu Sans" charset="0"/>
              </a:rPr>
              <a:t>Создатель оригинальной системы философского идеализма, страстный публицист, Соловьёв не считал серьёзными свои поэтические опыты. Но небольшое число созданных им стихотворений оказалось тем эстетическим и философским ядром, вокруг которого возникала и достигала расцвета русская поэзия «серебряного века».</a:t>
            </a:r>
          </a:p>
        </p:txBody>
      </p:sp>
      <p:grpSp>
        <p:nvGrpSpPr>
          <p:cNvPr id="30723" name="Group 3"/>
          <p:cNvGrpSpPr>
            <a:grpSpLocks/>
          </p:cNvGrpSpPr>
          <p:nvPr/>
        </p:nvGrpSpPr>
        <p:grpSpPr bwMode="auto">
          <a:xfrm>
            <a:off x="1000125" y="1600200"/>
            <a:ext cx="3103563" cy="4418013"/>
            <a:chOff x="630" y="1008"/>
            <a:chExt cx="1955" cy="2783"/>
          </a:xfrm>
        </p:grpSpPr>
        <p:pic>
          <p:nvPicPr>
            <p:cNvPr id="30724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30" y="1008"/>
              <a:ext cx="1956" cy="278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30725" name="Text Box 5"/>
            <p:cNvSpPr txBox="1">
              <a:spLocks noChangeArrowheads="1"/>
            </p:cNvSpPr>
            <p:nvPr/>
          </p:nvSpPr>
          <p:spPr bwMode="auto">
            <a:xfrm>
              <a:off x="630" y="1008"/>
              <a:ext cx="1956" cy="278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0" fill="hold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0" fill="hold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8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15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5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30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30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307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2" dur="500"/>
                                        <p:tgtEl>
                                          <p:spTgt spid="30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200">
                <a:solidFill>
                  <a:srgbClr val="FFFFFF"/>
                </a:solidFill>
                <a:ea typeface="DejaVu Sans" charset="0"/>
                <a:cs typeface="DejaVu Sans" charset="0"/>
              </a:rPr>
              <a:t>Лирика В.Соловьёва.</a:t>
            </a: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609600" y="1484313"/>
            <a:ext cx="5041900" cy="4535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450"/>
              </a:spcBef>
              <a:buClr>
                <a:srgbClr val="996666"/>
              </a:buClr>
              <a:buSzPct val="8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>
                <a:solidFill>
                  <a:srgbClr val="000000"/>
                </a:solidFill>
                <a:ea typeface="DejaVu Sans" charset="0"/>
                <a:cs typeface="DejaVu Sans" charset="0"/>
              </a:rPr>
              <a:t>       * * *</a:t>
            </a:r>
          </a:p>
          <a:p>
            <a:pPr marL="341313" indent="-341313">
              <a:spcBef>
                <a:spcPts val="450"/>
              </a:spcBef>
              <a:buClr>
                <a:srgbClr val="996666"/>
              </a:buClr>
              <a:buSzPct val="8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>
                <a:solidFill>
                  <a:srgbClr val="000000"/>
                </a:solidFill>
                <a:ea typeface="DejaVu Sans" charset="0"/>
                <a:cs typeface="DejaVu Sans" charset="0"/>
              </a:rPr>
              <a:t>Земля-владычица! К тебе чело склонил я,</a:t>
            </a:r>
          </a:p>
          <a:p>
            <a:pPr marL="341313" indent="-341313">
              <a:spcBef>
                <a:spcPts val="450"/>
              </a:spcBef>
              <a:buClr>
                <a:srgbClr val="996666"/>
              </a:buClr>
              <a:buSzPct val="8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>
                <a:solidFill>
                  <a:srgbClr val="000000"/>
                </a:solidFill>
                <a:ea typeface="DejaVu Sans" charset="0"/>
                <a:cs typeface="DejaVu Sans" charset="0"/>
              </a:rPr>
              <a:t>И сквозь покров благоуханный твой</a:t>
            </a:r>
          </a:p>
          <a:p>
            <a:pPr marL="341313" indent="-341313">
              <a:spcBef>
                <a:spcPts val="450"/>
              </a:spcBef>
              <a:buClr>
                <a:srgbClr val="996666"/>
              </a:buClr>
              <a:buSzPct val="8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>
                <a:solidFill>
                  <a:srgbClr val="000000"/>
                </a:solidFill>
                <a:ea typeface="DejaVu Sans" charset="0"/>
                <a:cs typeface="DejaVu Sans" charset="0"/>
              </a:rPr>
              <a:t>Родного сердца пламень ощутил я,</a:t>
            </a:r>
          </a:p>
          <a:p>
            <a:pPr marL="341313" indent="-341313">
              <a:spcBef>
                <a:spcPts val="450"/>
              </a:spcBef>
              <a:buClr>
                <a:srgbClr val="996666"/>
              </a:buClr>
              <a:buSzPct val="8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>
                <a:solidFill>
                  <a:srgbClr val="000000"/>
                </a:solidFill>
                <a:ea typeface="DejaVu Sans" charset="0"/>
                <a:cs typeface="DejaVu Sans" charset="0"/>
              </a:rPr>
              <a:t>Услышал трепет жизни мировой.</a:t>
            </a:r>
          </a:p>
          <a:p>
            <a:pPr marL="341313" indent="-341313">
              <a:spcBef>
                <a:spcPts val="450"/>
              </a:spcBef>
              <a:buClr>
                <a:srgbClr val="996666"/>
              </a:buClr>
              <a:buSzPct val="8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>
                <a:solidFill>
                  <a:srgbClr val="000000"/>
                </a:solidFill>
                <a:ea typeface="DejaVu Sans" charset="0"/>
                <a:cs typeface="DejaVu Sans" charset="0"/>
              </a:rPr>
              <a:t>В полуденных лучах такою негой жгучей</a:t>
            </a:r>
          </a:p>
          <a:p>
            <a:pPr marL="341313" indent="-341313">
              <a:spcBef>
                <a:spcPts val="450"/>
              </a:spcBef>
              <a:buClr>
                <a:srgbClr val="996666"/>
              </a:buClr>
              <a:buSzPct val="8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>
                <a:solidFill>
                  <a:srgbClr val="000000"/>
                </a:solidFill>
                <a:ea typeface="DejaVu Sans" charset="0"/>
                <a:cs typeface="DejaVu Sans" charset="0"/>
              </a:rPr>
              <a:t>Сходила благодать сияющих небес,</a:t>
            </a:r>
          </a:p>
          <a:p>
            <a:pPr marL="341313" indent="-341313">
              <a:spcBef>
                <a:spcPts val="450"/>
              </a:spcBef>
              <a:buClr>
                <a:srgbClr val="996666"/>
              </a:buClr>
              <a:buSzPct val="8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>
                <a:solidFill>
                  <a:srgbClr val="000000"/>
                </a:solidFill>
                <a:ea typeface="DejaVu Sans" charset="0"/>
                <a:cs typeface="DejaVu Sans" charset="0"/>
              </a:rPr>
              <a:t>И блеску тихому несли привет певучий</a:t>
            </a:r>
          </a:p>
          <a:p>
            <a:pPr marL="341313" indent="-341313">
              <a:spcBef>
                <a:spcPts val="450"/>
              </a:spcBef>
              <a:buClr>
                <a:srgbClr val="996666"/>
              </a:buClr>
              <a:buSzPct val="8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>
                <a:solidFill>
                  <a:srgbClr val="000000"/>
                </a:solidFill>
                <a:ea typeface="DejaVu Sans" charset="0"/>
                <a:cs typeface="DejaVu Sans" charset="0"/>
              </a:rPr>
              <a:t>И вольная река, и многошумный лес.</a:t>
            </a:r>
          </a:p>
          <a:p>
            <a:pPr marL="341313" indent="-341313">
              <a:spcBef>
                <a:spcPts val="450"/>
              </a:spcBef>
              <a:buClr>
                <a:srgbClr val="996666"/>
              </a:buClr>
              <a:buSzPct val="8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>
                <a:solidFill>
                  <a:srgbClr val="000000"/>
                </a:solidFill>
                <a:ea typeface="DejaVu Sans" charset="0"/>
                <a:cs typeface="DejaVu Sans" charset="0"/>
              </a:rPr>
              <a:t>И в явном таинстве вновь вижу сочетанье</a:t>
            </a:r>
          </a:p>
          <a:p>
            <a:pPr marL="341313" indent="-341313">
              <a:spcBef>
                <a:spcPts val="450"/>
              </a:spcBef>
              <a:buClr>
                <a:srgbClr val="996666"/>
              </a:buClr>
              <a:buSzPct val="8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>
                <a:solidFill>
                  <a:srgbClr val="000000"/>
                </a:solidFill>
                <a:ea typeface="DejaVu Sans" charset="0"/>
                <a:cs typeface="DejaVu Sans" charset="0"/>
              </a:rPr>
              <a:t>Земной души со светом неземным,</a:t>
            </a:r>
          </a:p>
          <a:p>
            <a:pPr marL="341313" indent="-341313">
              <a:spcBef>
                <a:spcPts val="450"/>
              </a:spcBef>
              <a:buClr>
                <a:srgbClr val="996666"/>
              </a:buClr>
              <a:buSzPct val="8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>
                <a:solidFill>
                  <a:srgbClr val="000000"/>
                </a:solidFill>
                <a:ea typeface="DejaVu Sans" charset="0"/>
                <a:cs typeface="DejaVu Sans" charset="0"/>
              </a:rPr>
              <a:t>И от огня любви житейское страданье</a:t>
            </a:r>
          </a:p>
          <a:p>
            <a:pPr marL="341313" indent="-341313">
              <a:spcBef>
                <a:spcPts val="450"/>
              </a:spcBef>
              <a:buClr>
                <a:srgbClr val="996666"/>
              </a:buClr>
              <a:buSzPct val="8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>
                <a:solidFill>
                  <a:srgbClr val="000000"/>
                </a:solidFill>
                <a:ea typeface="DejaVu Sans" charset="0"/>
                <a:cs typeface="DejaVu Sans" charset="0"/>
              </a:rPr>
              <a:t>Уносится, как мимолётный дым.</a:t>
            </a:r>
          </a:p>
          <a:p>
            <a:pPr marL="341313" indent="-341313">
              <a:spcBef>
                <a:spcPts val="450"/>
              </a:spcBef>
              <a:buClr>
                <a:srgbClr val="996666"/>
              </a:buClr>
              <a:buSzPct val="80000"/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grpSp>
        <p:nvGrpSpPr>
          <p:cNvPr id="31747" name="Group 3"/>
          <p:cNvGrpSpPr>
            <a:grpSpLocks/>
          </p:cNvGrpSpPr>
          <p:nvPr/>
        </p:nvGrpSpPr>
        <p:grpSpPr bwMode="auto">
          <a:xfrm>
            <a:off x="5795963" y="2905125"/>
            <a:ext cx="2736850" cy="2052638"/>
            <a:chOff x="3651" y="1830"/>
            <a:chExt cx="1724" cy="1293"/>
          </a:xfrm>
        </p:grpSpPr>
        <p:pic>
          <p:nvPicPr>
            <p:cNvPr id="31748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651" y="1830"/>
              <a:ext cx="1725" cy="129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31749" name="Text Box 5"/>
            <p:cNvSpPr txBox="1">
              <a:spLocks noChangeArrowheads="1"/>
            </p:cNvSpPr>
            <p:nvPr/>
          </p:nvSpPr>
          <p:spPr bwMode="auto">
            <a:xfrm>
              <a:off x="3651" y="1830"/>
              <a:ext cx="1725" cy="129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800" decel="100000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800" decel="100000" fill="hold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800" decel="100000" fill="hold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800" decel="100000" fill="hold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" dur="200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200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800" decel="100000"/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8" dur="800" decel="100000" fill="hold"/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800" decel="100000" fill="hold"/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800" decel="100000" fill="hold"/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200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200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800" decel="100000"/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8" dur="800" decel="100000" fill="hold"/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" dur="800" decel="100000" fill="hold"/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800" decel="100000" fill="hold"/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" dur="200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200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7" dur="800" decel="100000"/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8" dur="800" decel="100000" fill="hold"/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" dur="800" decel="100000" fill="hold"/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" dur="800" decel="100000" fill="hold"/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1" dur="200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" dur="200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7" dur="800" decel="100000"/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8" dur="800" decel="100000" fill="hold"/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9" dur="800" decel="100000" fill="hold"/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800" decel="100000" fill="hold"/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" dur="200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2" dur="200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7" dur="800" decel="100000"/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8" dur="800" decel="100000" fill="hold"/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9" dur="800" decel="100000" fill="hold"/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0" dur="800" decel="100000" fill="hold"/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1" dur="200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2" dur="200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7" dur="800" decel="100000"/>
                                        <p:tgtEl>
                                          <p:spTgt spid="31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8" dur="800" decel="100000" fill="hold"/>
                                        <p:tgtEl>
                                          <p:spTgt spid="31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9" dur="800" decel="100000" fill="hold"/>
                                        <p:tgtEl>
                                          <p:spTgt spid="31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0" dur="800" decel="100000" fill="hold"/>
                                        <p:tgtEl>
                                          <p:spTgt spid="31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1" dur="200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2" dur="200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7" dur="800" decel="100000"/>
                                        <p:tgtEl>
                                          <p:spTgt spid="317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78" dur="800" decel="100000" fill="hold"/>
                                        <p:tgtEl>
                                          <p:spTgt spid="317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9" dur="800" decel="100000" fill="hold"/>
                                        <p:tgtEl>
                                          <p:spTgt spid="317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0" dur="800" decel="100000" fill="hold"/>
                                        <p:tgtEl>
                                          <p:spTgt spid="317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1" dur="200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2" dur="200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87" dur="800" decel="100000"/>
                                        <p:tgtEl>
                                          <p:spTgt spid="317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8" dur="800" decel="100000" fill="hold"/>
                                        <p:tgtEl>
                                          <p:spTgt spid="317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9" dur="800" decel="100000" fill="hold"/>
                                        <p:tgtEl>
                                          <p:spTgt spid="317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0" dur="800" decel="100000" fill="hold"/>
                                        <p:tgtEl>
                                          <p:spTgt spid="317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1" dur="200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2" dur="200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97" dur="800" decel="100000"/>
                                        <p:tgtEl>
                                          <p:spTgt spid="317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98" dur="800" decel="100000" fill="hold"/>
                                        <p:tgtEl>
                                          <p:spTgt spid="317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9" dur="800" decel="100000" fill="hold"/>
                                        <p:tgtEl>
                                          <p:spTgt spid="317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0" dur="800" decel="100000" fill="hold"/>
                                        <p:tgtEl>
                                          <p:spTgt spid="317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1" dur="200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2" dur="200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07" dur="800" decel="100000"/>
                                        <p:tgtEl>
                                          <p:spTgt spid="317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08" dur="800" decel="100000" fill="hold"/>
                                        <p:tgtEl>
                                          <p:spTgt spid="317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9" dur="800" decel="100000" fill="hold"/>
                                        <p:tgtEl>
                                          <p:spTgt spid="317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0" dur="800" decel="100000" fill="hold"/>
                                        <p:tgtEl>
                                          <p:spTgt spid="317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1" dur="200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2" dur="200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17" dur="800" decel="100000"/>
                                        <p:tgtEl>
                                          <p:spTgt spid="3174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18" dur="800" decel="100000" fill="hold"/>
                                        <p:tgtEl>
                                          <p:spTgt spid="3174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9" dur="800" decel="100000" fill="hold"/>
                                        <p:tgtEl>
                                          <p:spTgt spid="3174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0" dur="800" decel="100000" fill="hold"/>
                                        <p:tgtEl>
                                          <p:spTgt spid="3174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1" dur="200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2" dur="200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7" dur="800" decel="100000"/>
                                        <p:tgtEl>
                                          <p:spTgt spid="3174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28" dur="800" decel="100000" fill="hold"/>
                                        <p:tgtEl>
                                          <p:spTgt spid="3174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9" dur="800" decel="100000" fill="hold"/>
                                        <p:tgtEl>
                                          <p:spTgt spid="3174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0" dur="800" decel="100000" fill="hold"/>
                                        <p:tgtEl>
                                          <p:spTgt spid="3174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1" dur="200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2" dur="200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7" dur="5000" fill="hold"/>
                                        <p:tgtEl>
                                          <p:spTgt spid="317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8" dur="5000" fill="hold"/>
                                        <p:tgtEl>
                                          <p:spTgt spid="317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3" dur="5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4" dur="5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457200" y="190500"/>
            <a:ext cx="822960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00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  <a:ea typeface="DejaVu Sans" charset="0"/>
                <a:cs typeface="DejaVu Sans" charset="0"/>
              </a:rPr>
              <a:t> Ф.И.Тютчев</a:t>
            </a:r>
            <a:br>
              <a:rPr lang="ru-RU" sz="400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  <a:ea typeface="DejaVu Sans" charset="0"/>
                <a:cs typeface="DejaVu Sans" charset="0"/>
              </a:rPr>
            </a:br>
            <a:r>
              <a:rPr lang="ru-RU" sz="400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  <a:ea typeface="DejaVu Sans" charset="0"/>
                <a:cs typeface="DejaVu Sans" charset="0"/>
              </a:rPr>
              <a:t>(1803-1873)</a:t>
            </a: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4038600" cy="449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4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  <a:ea typeface="DejaVu Sans" charset="0"/>
                <a:cs typeface="DejaVu Sans" charset="0"/>
              </a:rPr>
              <a:t>Ранние поэтические опыты Тютчева были замечены Пушкиным, а издателем первого сборника стал Тургенев.</a:t>
            </a:r>
          </a:p>
          <a:p>
            <a:pPr marL="341313" indent="-341313">
              <a:spcBef>
                <a:spcPts val="4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  <a:ea typeface="DejaVu Sans" charset="0"/>
                <a:cs typeface="DejaVu Sans" charset="0"/>
              </a:rPr>
              <a:t>Природа тютчевского гения глубоко трагична. Как ни традиционны темы его поэзии, будь то картина природы, любовь или философские медитации, в художественном мире его лирики всегда борются враждебные начала мироздания и человеческой души: Хаос и Космос, день и ночь, нежное любовное чувство и испепеляющая страсть.</a:t>
            </a:r>
          </a:p>
          <a:p>
            <a:pPr marL="341313" indent="-341313">
              <a:spcBef>
                <a:spcPts val="4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  <a:ea typeface="DejaVu Sans" charset="0"/>
                <a:cs typeface="DejaVu Sans" charset="0"/>
              </a:rPr>
              <a:t>Читателю эта особенность тютчевского миросозерцания особенно близка и понятна. </a:t>
            </a:r>
          </a:p>
        </p:txBody>
      </p:sp>
      <p:grpSp>
        <p:nvGrpSpPr>
          <p:cNvPr id="19459" name="Group 3"/>
          <p:cNvGrpSpPr>
            <a:grpSpLocks/>
          </p:cNvGrpSpPr>
          <p:nvPr/>
        </p:nvGrpSpPr>
        <p:grpSpPr bwMode="auto">
          <a:xfrm>
            <a:off x="5075238" y="1600200"/>
            <a:ext cx="3181350" cy="4494213"/>
            <a:chOff x="3197" y="1008"/>
            <a:chExt cx="2004" cy="2831"/>
          </a:xfrm>
        </p:grpSpPr>
        <p:pic>
          <p:nvPicPr>
            <p:cNvPr id="19460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97" y="1008"/>
              <a:ext cx="2005" cy="28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19461" name="Text Box 5"/>
            <p:cNvSpPr txBox="1">
              <a:spLocks noChangeArrowheads="1"/>
            </p:cNvSpPr>
            <p:nvPr/>
          </p:nvSpPr>
          <p:spPr bwMode="auto">
            <a:xfrm>
              <a:off x="3197" y="1008"/>
              <a:ext cx="2005" cy="28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0" dur="5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decel="10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" dur="5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8" dur="5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decel="10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6" dur="500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decel="10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" dur="5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4" dur="5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400" b="1">
                <a:solidFill>
                  <a:srgbClr val="FEEC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  <a:ea typeface="DejaVu Sans" charset="0"/>
                <a:cs typeface="DejaVu Sans" charset="0"/>
              </a:rPr>
              <a:t>А.К.Толстой(1817-1875)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600"/>
              </a:spcBef>
              <a:buClr>
                <a:srgbClr val="FFFF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  <a:ea typeface="DejaVu Sans" charset="0"/>
                <a:cs typeface="DejaVu Sans" charset="0"/>
              </a:rPr>
              <a:t>Многообразна жанровая природа поэзии А.К.Толстого. В ней пейзажная и любовная лирика соседствует с острой социальной сатирой, драматическая поэма «Дон Жуан» - с трагедиями «Царь Борис», «Смерть Иоанна Грозного», фантастические баллады – с историческими былинами и песнями. Толстой был неизменным почитателем музы истории:былинное прошлое русской земли представлялось поэту тем «золотым веком», когда могучие и свободные богатыри по зову сердца совершали героические подвиги, обороняя родину от нашествия врагов.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800" decel="1000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800" decel="1000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800" decel="1000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800" decel="1000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" dur="200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200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 additive="repl">
                                        <p:cTn id="17" dur="20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400" b="1">
                <a:solidFill>
                  <a:srgbClr val="FEEC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  <a:ea typeface="DejaVu Sans" charset="0"/>
                <a:cs typeface="DejaVu Sans" charset="0"/>
              </a:rPr>
              <a:t>Творчество А.К.Толстого.</a:t>
            </a: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4038600" cy="453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500"/>
              </a:spcBef>
              <a:buClr>
                <a:srgbClr val="FFFF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  <a:ea typeface="DejaVu Sans" charset="0"/>
                <a:cs typeface="DejaVu Sans" charset="0"/>
              </a:rPr>
              <a:t>Его произведения необыкновенно музыкальны, образы возвышенны и ярки. Чайковский, Римский-Корсаков, Мусоргский писали к стихотворениям А.К.Толстого музыку, особой популярностью и известностью пользуется романс «Средь шумного бала, случайно…»</a:t>
            </a:r>
          </a:p>
        </p:txBody>
      </p:sp>
      <p:grpSp>
        <p:nvGrpSpPr>
          <p:cNvPr id="21507" name="Group 3"/>
          <p:cNvGrpSpPr>
            <a:grpSpLocks/>
          </p:cNvGrpSpPr>
          <p:nvPr/>
        </p:nvGrpSpPr>
        <p:grpSpPr bwMode="auto">
          <a:xfrm>
            <a:off x="5075238" y="1600200"/>
            <a:ext cx="3181350" cy="4529138"/>
            <a:chOff x="3197" y="1008"/>
            <a:chExt cx="2004" cy="2853"/>
          </a:xfrm>
        </p:grpSpPr>
        <p:pic>
          <p:nvPicPr>
            <p:cNvPr id="21508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97" y="1008"/>
              <a:ext cx="2005" cy="285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21509" name="Text Box 5"/>
            <p:cNvSpPr txBox="1">
              <a:spLocks noChangeArrowheads="1"/>
            </p:cNvSpPr>
            <p:nvPr/>
          </p:nvSpPr>
          <p:spPr bwMode="auto">
            <a:xfrm>
              <a:off x="3197" y="1008"/>
              <a:ext cx="2005" cy="285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2" dur="2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400" b="1">
                <a:solidFill>
                  <a:srgbClr val="FFFF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2" charset="0"/>
                <a:ea typeface="DejaVu Sans" charset="0"/>
                <a:cs typeface="DejaVu Sans" charset="0"/>
              </a:rPr>
              <a:t>       Я.П.Полонский</a:t>
            </a:r>
            <a:br>
              <a:rPr lang="ru-RU" sz="4400" b="1">
                <a:solidFill>
                  <a:srgbClr val="FFFF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2" charset="0"/>
                <a:ea typeface="DejaVu Sans" charset="0"/>
                <a:cs typeface="DejaVu Sans" charset="0"/>
              </a:rPr>
            </a:br>
            <a:r>
              <a:rPr lang="ru-RU" sz="4400" b="1">
                <a:solidFill>
                  <a:srgbClr val="FFFF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2" charset="0"/>
                <a:ea typeface="DejaVu Sans" charset="0"/>
                <a:cs typeface="DejaVu Sans" charset="0"/>
              </a:rPr>
              <a:t>           (1919-1898)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4918075" y="1905000"/>
            <a:ext cx="3927475" cy="419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450"/>
              </a:spcBef>
              <a:buClr>
                <a:srgbClr val="99FF66"/>
              </a:buClr>
              <a:buFont typeface="Wingdings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DejaVu Sans" charset="0"/>
                <a:cs typeface="DejaVu Sans" charset="0"/>
              </a:rPr>
              <a:t>Отличительная особенность поэзии Полонского – внутренняя музыкальность.  Народными песнями стали «Мой костёр в тумане светит», «Вызов», «Затворница», широкую популярность приобрела шуточная поэма-сказка «Кузнечик-музыкант», высоко оценённая И.С.Тургеневым. «Чистым золотом поэзии» назвал многие стихотворения Полонского критик Страхов.</a:t>
            </a:r>
          </a:p>
        </p:txBody>
      </p:sp>
      <p:grpSp>
        <p:nvGrpSpPr>
          <p:cNvPr id="22531" name="Group 3"/>
          <p:cNvGrpSpPr>
            <a:grpSpLocks/>
          </p:cNvGrpSpPr>
          <p:nvPr/>
        </p:nvGrpSpPr>
        <p:grpSpPr bwMode="auto">
          <a:xfrm>
            <a:off x="1330325" y="1905000"/>
            <a:ext cx="2941638" cy="4189413"/>
            <a:chOff x="838" y="1200"/>
            <a:chExt cx="1853" cy="2639"/>
          </a:xfrm>
        </p:grpSpPr>
        <p:pic>
          <p:nvPicPr>
            <p:cNvPr id="22532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38" y="1200"/>
              <a:ext cx="1854" cy="264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22533" name="Text Box 5"/>
            <p:cNvSpPr txBox="1">
              <a:spLocks noChangeArrowheads="1"/>
            </p:cNvSpPr>
            <p:nvPr/>
          </p:nvSpPr>
          <p:spPr bwMode="auto">
            <a:xfrm>
              <a:off x="838" y="1200"/>
              <a:ext cx="1854" cy="264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6" dur="5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 additive="repl">
                                        <p:cTn id="11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000" b="1">
                <a:solidFill>
                  <a:srgbClr val="FFFF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2" charset="0"/>
                <a:ea typeface="DejaVu Sans" charset="0"/>
                <a:cs typeface="DejaVu Sans" charset="0"/>
              </a:rPr>
              <a:t> «На пути из-за Кавказа.»</a:t>
            </a:r>
            <a:br>
              <a:rPr lang="ru-RU" sz="4000" b="1">
                <a:solidFill>
                  <a:srgbClr val="FFFF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2" charset="0"/>
                <a:ea typeface="DejaVu Sans" charset="0"/>
                <a:cs typeface="DejaVu Sans" charset="0"/>
              </a:rPr>
            </a:br>
            <a:r>
              <a:rPr lang="ru-RU" sz="4000" b="1">
                <a:solidFill>
                  <a:srgbClr val="FFFF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2" charset="0"/>
                <a:ea typeface="DejaVu Sans" charset="0"/>
                <a:cs typeface="DejaVu Sans" charset="0"/>
              </a:rPr>
              <a:t>         Я.П.Полонский</a:t>
            </a: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838200" y="1905000"/>
            <a:ext cx="3927475" cy="419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450"/>
              </a:spcBef>
              <a:buClr>
                <a:srgbClr val="99FF66"/>
              </a:buClr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DejaVu Sans" charset="0"/>
              <a:cs typeface="DejaVu Sans" charset="0"/>
            </a:endParaRPr>
          </a:p>
          <a:p>
            <a:pPr marL="341313" indent="-341313">
              <a:spcBef>
                <a:spcPts val="450"/>
              </a:spcBef>
              <a:buClr>
                <a:srgbClr val="99FF66"/>
              </a:buClr>
              <a:buFont typeface="Wingdings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DejaVu Sans" charset="0"/>
                <a:cs typeface="DejaVu Sans" charset="0"/>
              </a:rPr>
              <a:t>…Выси гор, в облака погружённые,</a:t>
            </a:r>
          </a:p>
          <a:p>
            <a:pPr marL="341313" indent="-341313">
              <a:spcBef>
                <a:spcPts val="450"/>
              </a:spcBef>
              <a:buClr>
                <a:srgbClr val="99FF66"/>
              </a:buClr>
              <a:buFont typeface="Wingdings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DejaVu Sans" charset="0"/>
                <a:cs typeface="DejaVu Sans" charset="0"/>
              </a:rPr>
              <a:t>Расступитесь! – Приволье станиц – </a:t>
            </a:r>
          </a:p>
          <a:p>
            <a:pPr marL="341313" indent="-341313">
              <a:spcBef>
                <a:spcPts val="450"/>
              </a:spcBef>
              <a:buClr>
                <a:srgbClr val="99FF66"/>
              </a:buClr>
              <a:buFont typeface="Wingdings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DejaVu Sans" charset="0"/>
                <a:cs typeface="DejaVu Sans" charset="0"/>
              </a:rPr>
              <a:t>Расстилаются степи зелёные – </a:t>
            </a:r>
          </a:p>
          <a:p>
            <a:pPr marL="341313" indent="-341313">
              <a:spcBef>
                <a:spcPts val="450"/>
              </a:spcBef>
              <a:buClr>
                <a:srgbClr val="99FF66"/>
              </a:buClr>
              <a:buFont typeface="Wingdings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DejaVu Sans" charset="0"/>
                <a:cs typeface="DejaVu Sans" charset="0"/>
              </a:rPr>
              <a:t>Я простору не вижу границ.</a:t>
            </a:r>
          </a:p>
          <a:p>
            <a:pPr marL="341313" indent="-341313">
              <a:spcBef>
                <a:spcPts val="450"/>
              </a:spcBef>
              <a:buClr>
                <a:srgbClr val="99FF66"/>
              </a:buClr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DejaVu Sans" charset="0"/>
              <a:cs typeface="DejaVu Sans" charset="0"/>
            </a:endParaRPr>
          </a:p>
          <a:p>
            <a:pPr marL="341313" indent="-341313">
              <a:spcBef>
                <a:spcPts val="450"/>
              </a:spcBef>
              <a:buClr>
                <a:srgbClr val="99FF66"/>
              </a:buClr>
              <a:buFont typeface="Wingdings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DejaVu Sans" charset="0"/>
                <a:cs typeface="DejaVu Sans" charset="0"/>
              </a:rPr>
              <a:t>И душа на простор вырывается</a:t>
            </a:r>
          </a:p>
          <a:p>
            <a:pPr marL="341313" indent="-341313">
              <a:spcBef>
                <a:spcPts val="450"/>
              </a:spcBef>
              <a:buClr>
                <a:srgbClr val="99FF66"/>
              </a:buClr>
              <a:buFont typeface="Wingdings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DejaVu Sans" charset="0"/>
                <a:cs typeface="DejaVu Sans" charset="0"/>
              </a:rPr>
              <a:t>Из-под власти кавказских громад – </a:t>
            </a:r>
          </a:p>
          <a:p>
            <a:pPr marL="341313" indent="-341313">
              <a:spcBef>
                <a:spcPts val="450"/>
              </a:spcBef>
              <a:buClr>
                <a:srgbClr val="99FF66"/>
              </a:buClr>
              <a:buFont typeface="Wingdings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DejaVu Sans" charset="0"/>
                <a:cs typeface="DejaVu Sans" charset="0"/>
              </a:rPr>
              <a:t>Колокольчик звенит-заливается…</a:t>
            </a:r>
          </a:p>
          <a:p>
            <a:pPr marL="341313" indent="-341313">
              <a:spcBef>
                <a:spcPts val="450"/>
              </a:spcBef>
              <a:buClr>
                <a:srgbClr val="99FF66"/>
              </a:buClr>
              <a:buFont typeface="Wingdings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DejaVu Sans" charset="0"/>
                <a:cs typeface="DejaVu Sans" charset="0"/>
              </a:rPr>
              <a:t>Кони юношу к северу мчат…</a:t>
            </a:r>
          </a:p>
        </p:txBody>
      </p:sp>
      <p:grpSp>
        <p:nvGrpSpPr>
          <p:cNvPr id="23555" name="Group 3"/>
          <p:cNvGrpSpPr>
            <a:grpSpLocks/>
          </p:cNvGrpSpPr>
          <p:nvPr/>
        </p:nvGrpSpPr>
        <p:grpSpPr bwMode="auto">
          <a:xfrm>
            <a:off x="4918075" y="2527300"/>
            <a:ext cx="3925888" cy="2944813"/>
            <a:chOff x="3098" y="1592"/>
            <a:chExt cx="2473" cy="1855"/>
          </a:xfrm>
        </p:grpSpPr>
        <p:pic>
          <p:nvPicPr>
            <p:cNvPr id="23556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98" y="1592"/>
              <a:ext cx="2474" cy="185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23557" name="Text Box 5"/>
            <p:cNvSpPr txBox="1">
              <a:spLocks noChangeArrowheads="1"/>
            </p:cNvSpPr>
            <p:nvPr/>
          </p:nvSpPr>
          <p:spPr bwMode="auto">
            <a:xfrm>
              <a:off x="3098" y="1592"/>
              <a:ext cx="2474" cy="185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2" dur="500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7" dur="500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2" dur="500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7" dur="500"/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2" dur="500"/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7" dur="500"/>
                                        <p:tgtEl>
                                          <p:spTgt spid="23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42" dur="500"/>
                                        <p:tgtEl>
                                          <p:spTgt spid="235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53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000">
                <a:solidFill>
                  <a:srgbClr val="F7D47D"/>
                </a:solidFill>
                <a:ea typeface="DejaVu Sans" charset="0"/>
                <a:cs typeface="DejaVu Sans" charset="0"/>
              </a:rPr>
              <a:t>А.А.Фет(1820-1892)</a:t>
            </a: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800"/>
              </a:spcBef>
              <a:buClr>
                <a:srgbClr val="2F1311"/>
              </a:buClr>
              <a:buFont typeface="Times New Roman" pitchFamily="16" charset="0"/>
              <a:buBlip>
                <a:blip r:embed="rId3"/>
              </a:buBlip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>
                <a:solidFill>
                  <a:srgbClr val="2F1311"/>
                </a:solidFill>
                <a:ea typeface="DejaVu Sans" charset="0"/>
                <a:cs typeface="DejaVu Sans" charset="0"/>
              </a:rPr>
              <a:t>Проникновенный лирик и блистательный мастер стихотворной формы, знаток античной культуры, переводчик поэзии древнего Рима.</a:t>
            </a:r>
          </a:p>
          <a:p>
            <a:pPr marL="341313" indent="-341313">
              <a:lnSpc>
                <a:spcPct val="90000"/>
              </a:lnSpc>
              <a:spcBef>
                <a:spcPts val="800"/>
              </a:spcBef>
              <a:buClr>
                <a:srgbClr val="2F1311"/>
              </a:buClr>
              <a:buFont typeface="Times New Roman" pitchFamily="16" charset="0"/>
              <a:buBlip>
                <a:blip r:embed="rId3"/>
              </a:buBlip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>
                <a:solidFill>
                  <a:srgbClr val="2F1311"/>
                </a:solidFill>
                <a:ea typeface="DejaVu Sans" charset="0"/>
                <a:cs typeface="DejaVu Sans" charset="0"/>
              </a:rPr>
              <a:t>Его поэтические шедевры П.И.Чайковский ставил  «наравне с самым высшим, что только есть высокого в искусстве».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3" dur="5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8" dur="500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600">
                <a:solidFill>
                  <a:srgbClr val="F7D47D"/>
                </a:solidFill>
                <a:ea typeface="DejaVu Sans" charset="0"/>
                <a:cs typeface="DejaVu Sans" charset="0"/>
              </a:rPr>
              <a:t>«Я пришёл к тебе с приветом…»</a:t>
            </a:r>
          </a:p>
        </p:txBody>
      </p:sp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3884613" y="1341438"/>
            <a:ext cx="3873500" cy="5514975"/>
            <a:chOff x="2447" y="845"/>
            <a:chExt cx="2440" cy="3474"/>
          </a:xfrm>
        </p:grpSpPr>
        <p:pic>
          <p:nvPicPr>
            <p:cNvPr id="25603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47" y="845"/>
              <a:ext cx="2441" cy="34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25604" name="Text Box 4"/>
            <p:cNvSpPr txBox="1">
              <a:spLocks noChangeArrowheads="1"/>
            </p:cNvSpPr>
            <p:nvPr/>
          </p:nvSpPr>
          <p:spPr bwMode="auto">
            <a:xfrm>
              <a:off x="2447" y="845"/>
              <a:ext cx="2441" cy="34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0" y="1598613"/>
            <a:ext cx="7386638" cy="4497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350"/>
              </a:spcBef>
              <a:buClr>
                <a:srgbClr val="2F1311"/>
              </a:buClr>
              <a:buSzPct val="229000"/>
              <a:buFont typeface="Times New Roman" pitchFamily="16" charset="0"/>
              <a:buBlip>
                <a:blip r:embed="rId4"/>
              </a:buBlip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400">
                <a:solidFill>
                  <a:srgbClr val="2F1311"/>
                </a:solidFill>
                <a:ea typeface="DejaVu Sans" charset="0"/>
                <a:cs typeface="DejaVu Sans" charset="0"/>
              </a:rPr>
              <a:t>Я пришёл к тебе с приветом</a:t>
            </a:r>
          </a:p>
          <a:p>
            <a:pPr marL="341313" indent="-341313">
              <a:lnSpc>
                <a:spcPct val="80000"/>
              </a:lnSpc>
              <a:spcBef>
                <a:spcPts val="350"/>
              </a:spcBef>
              <a:buClr>
                <a:srgbClr val="2F1311"/>
              </a:buClr>
              <a:buSzPct val="229000"/>
              <a:buFont typeface="Times New Roman" pitchFamily="16" charset="0"/>
              <a:buBlip>
                <a:blip r:embed="rId4"/>
              </a:buBlip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400">
                <a:solidFill>
                  <a:srgbClr val="2F1311"/>
                </a:solidFill>
                <a:ea typeface="DejaVu Sans" charset="0"/>
                <a:cs typeface="DejaVu Sans" charset="0"/>
              </a:rPr>
              <a:t>Рассказать, что солнце встало,</a:t>
            </a:r>
          </a:p>
          <a:p>
            <a:pPr marL="341313" indent="-341313">
              <a:lnSpc>
                <a:spcPct val="80000"/>
              </a:lnSpc>
              <a:spcBef>
                <a:spcPts val="350"/>
              </a:spcBef>
              <a:buClr>
                <a:srgbClr val="2F1311"/>
              </a:buClr>
              <a:buSzPct val="229000"/>
              <a:buFont typeface="Times New Roman" pitchFamily="16" charset="0"/>
              <a:buBlip>
                <a:blip r:embed="rId4"/>
              </a:buBlip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400">
                <a:solidFill>
                  <a:srgbClr val="2F1311"/>
                </a:solidFill>
                <a:ea typeface="DejaVu Sans" charset="0"/>
                <a:cs typeface="DejaVu Sans" charset="0"/>
              </a:rPr>
              <a:t>Что оно горячим светом </a:t>
            </a:r>
          </a:p>
          <a:p>
            <a:pPr marL="341313" indent="-341313">
              <a:lnSpc>
                <a:spcPct val="80000"/>
              </a:lnSpc>
              <a:spcBef>
                <a:spcPts val="350"/>
              </a:spcBef>
              <a:buClr>
                <a:srgbClr val="2F1311"/>
              </a:buClr>
              <a:buSzPct val="229000"/>
              <a:buFont typeface="Times New Roman" pitchFamily="16" charset="0"/>
              <a:buBlip>
                <a:blip r:embed="rId4"/>
              </a:buBlip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400">
                <a:solidFill>
                  <a:srgbClr val="2F1311"/>
                </a:solidFill>
                <a:ea typeface="DejaVu Sans" charset="0"/>
                <a:cs typeface="DejaVu Sans" charset="0"/>
              </a:rPr>
              <a:t>По листам затрепетало;</a:t>
            </a:r>
          </a:p>
          <a:p>
            <a:pPr marL="341313" indent="-341313">
              <a:lnSpc>
                <a:spcPct val="80000"/>
              </a:lnSpc>
              <a:spcBef>
                <a:spcPts val="350"/>
              </a:spcBef>
              <a:buClr>
                <a:srgbClr val="2F1311"/>
              </a:buClr>
              <a:buSzPct val="229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sz="1400">
              <a:solidFill>
                <a:srgbClr val="2F1311"/>
              </a:solidFill>
              <a:ea typeface="DejaVu Sans" charset="0"/>
              <a:cs typeface="DejaVu Sans" charset="0"/>
            </a:endParaRPr>
          </a:p>
          <a:p>
            <a:pPr marL="341313" indent="-341313">
              <a:lnSpc>
                <a:spcPct val="80000"/>
              </a:lnSpc>
              <a:spcBef>
                <a:spcPts val="350"/>
              </a:spcBef>
              <a:buClr>
                <a:srgbClr val="2F1311"/>
              </a:buClr>
              <a:buSzPct val="229000"/>
              <a:buFont typeface="Times New Roman" pitchFamily="16" charset="0"/>
              <a:buBlip>
                <a:blip r:embed="rId4"/>
              </a:buBlip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400">
                <a:solidFill>
                  <a:srgbClr val="2F1311"/>
                </a:solidFill>
                <a:ea typeface="DejaVu Sans" charset="0"/>
                <a:cs typeface="DejaVu Sans" charset="0"/>
              </a:rPr>
              <a:t>Рассказать, что лес проснулся,</a:t>
            </a:r>
          </a:p>
          <a:p>
            <a:pPr marL="341313" indent="-341313">
              <a:lnSpc>
                <a:spcPct val="80000"/>
              </a:lnSpc>
              <a:spcBef>
                <a:spcPts val="350"/>
              </a:spcBef>
              <a:buClr>
                <a:srgbClr val="2F1311"/>
              </a:buClr>
              <a:buSzPct val="229000"/>
              <a:buFont typeface="Times New Roman" pitchFamily="16" charset="0"/>
              <a:buBlip>
                <a:blip r:embed="rId4"/>
              </a:buBlip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400">
                <a:solidFill>
                  <a:srgbClr val="2F1311"/>
                </a:solidFill>
                <a:ea typeface="DejaVu Sans" charset="0"/>
                <a:cs typeface="DejaVu Sans" charset="0"/>
              </a:rPr>
              <a:t>Весь проснулся, веткой каждой,</a:t>
            </a:r>
          </a:p>
          <a:p>
            <a:pPr marL="341313" indent="-341313">
              <a:lnSpc>
                <a:spcPct val="80000"/>
              </a:lnSpc>
              <a:spcBef>
                <a:spcPts val="350"/>
              </a:spcBef>
              <a:buClr>
                <a:srgbClr val="2F1311"/>
              </a:buClr>
              <a:buSzPct val="229000"/>
              <a:buFont typeface="Times New Roman" pitchFamily="16" charset="0"/>
              <a:buBlip>
                <a:blip r:embed="rId4"/>
              </a:buBlip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400">
                <a:solidFill>
                  <a:srgbClr val="2F1311"/>
                </a:solidFill>
                <a:ea typeface="DejaVu Sans" charset="0"/>
                <a:cs typeface="DejaVu Sans" charset="0"/>
              </a:rPr>
              <a:t>Каждой птицей встрепенулся</a:t>
            </a:r>
          </a:p>
          <a:p>
            <a:pPr marL="341313" indent="-341313">
              <a:lnSpc>
                <a:spcPct val="80000"/>
              </a:lnSpc>
              <a:spcBef>
                <a:spcPts val="350"/>
              </a:spcBef>
              <a:buClr>
                <a:srgbClr val="2F1311"/>
              </a:buClr>
              <a:buSzPct val="229000"/>
              <a:buFont typeface="Times New Roman" pitchFamily="16" charset="0"/>
              <a:buBlip>
                <a:blip r:embed="rId4"/>
              </a:buBlip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400">
                <a:solidFill>
                  <a:srgbClr val="2F1311"/>
                </a:solidFill>
                <a:ea typeface="DejaVu Sans" charset="0"/>
                <a:cs typeface="DejaVu Sans" charset="0"/>
              </a:rPr>
              <a:t>И весенней полон жаждой;</a:t>
            </a:r>
          </a:p>
          <a:p>
            <a:pPr marL="341313" indent="-341313">
              <a:lnSpc>
                <a:spcPct val="80000"/>
              </a:lnSpc>
              <a:spcBef>
                <a:spcPts val="350"/>
              </a:spcBef>
              <a:buClr>
                <a:srgbClr val="2F1311"/>
              </a:buClr>
              <a:buSzPct val="229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sz="1400">
              <a:solidFill>
                <a:srgbClr val="2F1311"/>
              </a:solidFill>
              <a:ea typeface="DejaVu Sans" charset="0"/>
              <a:cs typeface="DejaVu Sans" charset="0"/>
            </a:endParaRPr>
          </a:p>
          <a:p>
            <a:pPr marL="341313" indent="-341313">
              <a:lnSpc>
                <a:spcPct val="80000"/>
              </a:lnSpc>
              <a:spcBef>
                <a:spcPts val="350"/>
              </a:spcBef>
              <a:buClr>
                <a:srgbClr val="2F1311"/>
              </a:buClr>
              <a:buSzPct val="229000"/>
              <a:buFont typeface="Times New Roman" pitchFamily="16" charset="0"/>
              <a:buBlip>
                <a:blip r:embed="rId4"/>
              </a:buBlip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400">
                <a:solidFill>
                  <a:srgbClr val="2F1311"/>
                </a:solidFill>
                <a:ea typeface="DejaVu Sans" charset="0"/>
                <a:cs typeface="DejaVu Sans" charset="0"/>
              </a:rPr>
              <a:t>Рассказать, что с той же страстью,</a:t>
            </a:r>
          </a:p>
          <a:p>
            <a:pPr marL="341313" indent="-341313">
              <a:lnSpc>
                <a:spcPct val="80000"/>
              </a:lnSpc>
              <a:spcBef>
                <a:spcPts val="350"/>
              </a:spcBef>
              <a:buClr>
                <a:srgbClr val="2F1311"/>
              </a:buClr>
              <a:buSzPct val="229000"/>
              <a:buFont typeface="Times New Roman" pitchFamily="16" charset="0"/>
              <a:buBlip>
                <a:blip r:embed="rId4"/>
              </a:buBlip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400">
                <a:solidFill>
                  <a:srgbClr val="2F1311"/>
                </a:solidFill>
                <a:ea typeface="DejaVu Sans" charset="0"/>
                <a:cs typeface="DejaVu Sans" charset="0"/>
              </a:rPr>
              <a:t>Как вчера, пришёл я снова,</a:t>
            </a:r>
          </a:p>
          <a:p>
            <a:pPr marL="341313" indent="-341313">
              <a:lnSpc>
                <a:spcPct val="80000"/>
              </a:lnSpc>
              <a:spcBef>
                <a:spcPts val="350"/>
              </a:spcBef>
              <a:buClr>
                <a:srgbClr val="2F1311"/>
              </a:buClr>
              <a:buSzPct val="229000"/>
              <a:buFont typeface="Times New Roman" pitchFamily="16" charset="0"/>
              <a:buBlip>
                <a:blip r:embed="rId4"/>
              </a:buBlip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400">
                <a:solidFill>
                  <a:srgbClr val="2F1311"/>
                </a:solidFill>
                <a:ea typeface="DejaVu Sans" charset="0"/>
                <a:cs typeface="DejaVu Sans" charset="0"/>
              </a:rPr>
              <a:t>Что душа всё так же счастью</a:t>
            </a:r>
          </a:p>
          <a:p>
            <a:pPr marL="341313" indent="-341313">
              <a:lnSpc>
                <a:spcPct val="80000"/>
              </a:lnSpc>
              <a:spcBef>
                <a:spcPts val="350"/>
              </a:spcBef>
              <a:buClr>
                <a:srgbClr val="2F1311"/>
              </a:buClr>
              <a:buSzPct val="229000"/>
              <a:buFont typeface="Times New Roman" pitchFamily="16" charset="0"/>
              <a:buBlip>
                <a:blip r:embed="rId4"/>
              </a:buBlip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400">
                <a:solidFill>
                  <a:srgbClr val="2F1311"/>
                </a:solidFill>
                <a:ea typeface="DejaVu Sans" charset="0"/>
                <a:cs typeface="DejaVu Sans" charset="0"/>
              </a:rPr>
              <a:t>И тебе служить готова;</a:t>
            </a:r>
          </a:p>
          <a:p>
            <a:pPr marL="341313" indent="-341313">
              <a:lnSpc>
                <a:spcPct val="80000"/>
              </a:lnSpc>
              <a:spcBef>
                <a:spcPts val="350"/>
              </a:spcBef>
              <a:buClr>
                <a:srgbClr val="2F1311"/>
              </a:buClr>
              <a:buSzPct val="229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sz="1400">
              <a:solidFill>
                <a:srgbClr val="2F1311"/>
              </a:solidFill>
              <a:ea typeface="DejaVu Sans" charset="0"/>
              <a:cs typeface="DejaVu Sans" charset="0"/>
            </a:endParaRPr>
          </a:p>
          <a:p>
            <a:pPr marL="341313" indent="-341313">
              <a:lnSpc>
                <a:spcPct val="80000"/>
              </a:lnSpc>
              <a:spcBef>
                <a:spcPts val="350"/>
              </a:spcBef>
              <a:buClr>
                <a:srgbClr val="2F1311"/>
              </a:buClr>
              <a:buSzPct val="229000"/>
              <a:buFont typeface="Times New Roman" pitchFamily="16" charset="0"/>
              <a:buBlip>
                <a:blip r:embed="rId4"/>
              </a:buBlip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400">
                <a:solidFill>
                  <a:srgbClr val="2F1311"/>
                </a:solidFill>
                <a:ea typeface="DejaVu Sans" charset="0"/>
                <a:cs typeface="DejaVu Sans" charset="0"/>
              </a:rPr>
              <a:t>Рассказать, что отовсюду</a:t>
            </a:r>
          </a:p>
          <a:p>
            <a:pPr marL="341313" indent="-341313">
              <a:lnSpc>
                <a:spcPct val="80000"/>
              </a:lnSpc>
              <a:spcBef>
                <a:spcPts val="350"/>
              </a:spcBef>
              <a:buClr>
                <a:srgbClr val="2F1311"/>
              </a:buClr>
              <a:buSzPct val="229000"/>
              <a:buFont typeface="Times New Roman" pitchFamily="16" charset="0"/>
              <a:buBlip>
                <a:blip r:embed="rId4"/>
              </a:buBlip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400">
                <a:solidFill>
                  <a:srgbClr val="2F1311"/>
                </a:solidFill>
                <a:ea typeface="DejaVu Sans" charset="0"/>
                <a:cs typeface="DejaVu Sans" charset="0"/>
              </a:rPr>
              <a:t>На меня весельем веет,</a:t>
            </a:r>
          </a:p>
          <a:p>
            <a:pPr marL="341313" indent="-341313">
              <a:lnSpc>
                <a:spcPct val="80000"/>
              </a:lnSpc>
              <a:spcBef>
                <a:spcPts val="350"/>
              </a:spcBef>
              <a:buClr>
                <a:srgbClr val="2F1311"/>
              </a:buClr>
              <a:buSzPct val="229000"/>
              <a:buFont typeface="Times New Roman" pitchFamily="16" charset="0"/>
              <a:buBlip>
                <a:blip r:embed="rId4"/>
              </a:buBlip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400">
                <a:solidFill>
                  <a:srgbClr val="2F1311"/>
                </a:solidFill>
                <a:ea typeface="DejaVu Sans" charset="0"/>
                <a:cs typeface="DejaVu Sans" charset="0"/>
              </a:rPr>
              <a:t>Что не знаю сам, что буду</a:t>
            </a:r>
          </a:p>
          <a:p>
            <a:pPr marL="341313" indent="-341313">
              <a:lnSpc>
                <a:spcPct val="80000"/>
              </a:lnSpc>
              <a:spcBef>
                <a:spcPts val="350"/>
              </a:spcBef>
              <a:buClr>
                <a:srgbClr val="2F1311"/>
              </a:buClr>
              <a:buSzPct val="229000"/>
              <a:buFont typeface="Times New Roman" pitchFamily="16" charset="0"/>
              <a:buBlip>
                <a:blip r:embed="rId4"/>
              </a:buBlip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400">
                <a:solidFill>
                  <a:srgbClr val="2F1311"/>
                </a:solidFill>
                <a:ea typeface="DejaVu Sans" charset="0"/>
                <a:cs typeface="DejaVu Sans" charset="0"/>
              </a:rPr>
              <a:t>Петь, - но только песня зреет.</a:t>
            </a:r>
          </a:p>
          <a:p>
            <a:pPr marL="341313" indent="-341313">
              <a:lnSpc>
                <a:spcPct val="80000"/>
              </a:lnSpc>
              <a:spcBef>
                <a:spcPts val="350"/>
              </a:spcBef>
              <a:buClr>
                <a:srgbClr val="2F1311"/>
              </a:buClr>
              <a:buSzPct val="229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sz="1400">
              <a:solidFill>
                <a:srgbClr val="2F1311"/>
              </a:solidFill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 additive="repl">
                                        <p:cTn id="13" dur="500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 additive="repl">
                                        <p:cTn id="18" dur="500"/>
                                        <p:tgtEl>
                                          <p:spTgt spid="25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 additive="repl">
                                        <p:cTn id="23" dur="500"/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 additive="repl">
                                        <p:cTn id="28" dur="500"/>
                                        <p:tgtEl>
                                          <p:spTgt spid="256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 additive="repl">
                                        <p:cTn id="33" dur="500"/>
                                        <p:tgtEl>
                                          <p:spTgt spid="256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 additive="repl">
                                        <p:cTn id="38" dur="500"/>
                                        <p:tgtEl>
                                          <p:spTgt spid="256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 additive="repl">
                                        <p:cTn id="43" dur="500"/>
                                        <p:tgtEl>
                                          <p:spTgt spid="256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 additive="repl">
                                        <p:cTn id="48" dur="500"/>
                                        <p:tgtEl>
                                          <p:spTgt spid="256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 additive="repl">
                                        <p:cTn id="53" dur="500"/>
                                        <p:tgtEl>
                                          <p:spTgt spid="2560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 additive="repl">
                                        <p:cTn id="58" dur="500"/>
                                        <p:tgtEl>
                                          <p:spTgt spid="2560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 additive="repl">
                                        <p:cTn id="63" dur="500"/>
                                        <p:tgtEl>
                                          <p:spTgt spid="2560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 additive="repl">
                                        <p:cTn id="68" dur="500"/>
                                        <p:tgtEl>
                                          <p:spTgt spid="2560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 additive="repl">
                                        <p:cTn id="73" dur="500"/>
                                        <p:tgtEl>
                                          <p:spTgt spid="2560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 additive="repl">
                                        <p:cTn id="78" dur="500"/>
                                        <p:tgtEl>
                                          <p:spTgt spid="2560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 additive="repl">
                                        <p:cTn id="83" dur="500"/>
                                        <p:tgtEl>
                                          <p:spTgt spid="2560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 additive="repl">
                                        <p:cTn id="88" dur="500"/>
                                        <p:tgtEl>
                                          <p:spTgt spid="2560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8" presetClass="emph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92" dur="2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  <a:ea typeface="DejaVu Sans" charset="0"/>
                <a:cs typeface="DejaVu Sans" charset="0"/>
              </a:rPr>
              <a:t>Широк диапазон творческих исканий А.Н.Майкова: создатель лирических драм, поэт, переводчик «Слова о полку Игореве». 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4038600" cy="449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0" y="1341438"/>
            <a:ext cx="5580063" cy="4754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6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  <a:ea typeface="DejaVu Sans" charset="0"/>
                <a:cs typeface="DejaVu Sans" charset="0"/>
              </a:rPr>
              <a:t>Поэт глубоко проникся очарованием родной природы. Её тихой красоте он посвятил немало проникновенных строк.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Clr>
                <a:srgbClr val="FFCC66"/>
              </a:buClr>
              <a:buSzPct val="80000"/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sz="24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2" charset="0"/>
              <a:ea typeface="DejaVu Sans" charset="0"/>
              <a:cs typeface="DejaVu Sans" charset="0"/>
            </a:endParaRP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  <a:ea typeface="DejaVu Sans" charset="0"/>
                <a:cs typeface="DejaVu Sans" charset="0"/>
              </a:rPr>
              <a:t>Весна! выставляется первая рама – </a:t>
            </a: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  <a:ea typeface="DejaVu Sans" charset="0"/>
                <a:cs typeface="DejaVu Sans" charset="0"/>
              </a:rPr>
              <a:t>И в комнату шум ворвался,</a:t>
            </a: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  <a:ea typeface="DejaVu Sans" charset="0"/>
                <a:cs typeface="DejaVu Sans" charset="0"/>
              </a:rPr>
              <a:t>И благовест ближнего храма,</a:t>
            </a: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  <a:ea typeface="DejaVu Sans" charset="0"/>
                <a:cs typeface="DejaVu Sans" charset="0"/>
              </a:rPr>
              <a:t>И говор народа, и стук колеса.</a:t>
            </a: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FFCC66"/>
              </a:buClr>
              <a:buSzPct val="80000"/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sz="2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2" charset="0"/>
              <a:ea typeface="DejaVu Sans" charset="0"/>
              <a:cs typeface="DejaVu Sans" charset="0"/>
            </a:endParaRP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  <a:ea typeface="DejaVu Sans" charset="0"/>
                <a:cs typeface="DejaVu Sans" charset="0"/>
              </a:rPr>
              <a:t>Мне в душу повеяло жизнью и волей:</a:t>
            </a: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  <a:ea typeface="DejaVu Sans" charset="0"/>
                <a:cs typeface="DejaVu Sans" charset="0"/>
              </a:rPr>
              <a:t>Вон – даль голубая видна…</a:t>
            </a: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  <a:ea typeface="DejaVu Sans" charset="0"/>
                <a:cs typeface="DejaVu Sans" charset="0"/>
              </a:rPr>
              <a:t>И хочется в поле, в широкое поле,</a:t>
            </a: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  <a:ea typeface="DejaVu Sans" charset="0"/>
                <a:cs typeface="DejaVu Sans" charset="0"/>
              </a:rPr>
              <a:t>Где, шествуя, сыплет цветами весна!</a:t>
            </a: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FFCC66"/>
              </a:buClr>
              <a:buSzPct val="80000"/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sz="2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2" charset="0"/>
              <a:ea typeface="DejaVu Sans" charset="0"/>
              <a:cs typeface="DejaVu Sans" charset="0"/>
            </a:endParaRPr>
          </a:p>
        </p:txBody>
      </p:sp>
      <p:grpSp>
        <p:nvGrpSpPr>
          <p:cNvPr id="26628" name="Group 4"/>
          <p:cNvGrpSpPr>
            <a:grpSpLocks/>
          </p:cNvGrpSpPr>
          <p:nvPr/>
        </p:nvGrpSpPr>
        <p:grpSpPr bwMode="auto">
          <a:xfrm>
            <a:off x="5513388" y="2205038"/>
            <a:ext cx="2730500" cy="3889375"/>
            <a:chOff x="3473" y="1389"/>
            <a:chExt cx="1720" cy="2450"/>
          </a:xfrm>
        </p:grpSpPr>
        <p:pic>
          <p:nvPicPr>
            <p:cNvPr id="26629" name="Picture 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73" y="1389"/>
              <a:ext cx="1721" cy="245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26630" name="Text Box 6"/>
            <p:cNvSpPr txBox="1">
              <a:spLocks noChangeArrowheads="1"/>
            </p:cNvSpPr>
            <p:nvPr/>
          </p:nvSpPr>
          <p:spPr bwMode="auto">
            <a:xfrm>
              <a:off x="3473" y="1389"/>
              <a:ext cx="1721" cy="245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 additive="repl">
                                        <p:cTn id="6" dur="20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mph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10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5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8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1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4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7" dur="5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0" dur="500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3" dur="500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6" dur="500"/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 additive="repl">
                                        <p:cTn id="41" dur="2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Times New Roman"/>
        <a:ea typeface="DejaVu Sans"/>
        <a:cs typeface="DejaVu Sans"/>
      </a:majorFont>
      <a:minorFont>
        <a:latin typeface="Times New Roman"/>
        <a:ea typeface="DejaVu Sans"/>
        <a:cs typeface="DejaVu San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 Black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Tahoma"/>
        <a:ea typeface="DejaVu Sans"/>
        <a:cs typeface="DejaVu Sans"/>
      </a:majorFont>
      <a:minorFont>
        <a:latin typeface="Tahoma"/>
        <a:ea typeface="DejaVu Sans"/>
        <a:cs typeface="DejaVu San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Tahoma"/>
        <a:ea typeface="DejaVu Sans"/>
        <a:cs typeface="DejaVu Sans"/>
      </a:majorFont>
      <a:minorFont>
        <a:latin typeface="Tahoma"/>
        <a:ea typeface="DejaVu Sans"/>
        <a:cs typeface="DejaVu San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Garamond"/>
        <a:ea typeface="DejaVu Sans"/>
        <a:cs typeface="DejaVu Sans"/>
      </a:majorFont>
      <a:minorFont>
        <a:latin typeface="Verdana"/>
        <a:ea typeface="DejaVu Sans"/>
        <a:cs typeface="DejaVu San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 Black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Tahoma"/>
        <a:ea typeface="DejaVu Sans"/>
        <a:cs typeface="DejaVu Sans"/>
      </a:majorFont>
      <a:minorFont>
        <a:latin typeface="Tahoma"/>
        <a:ea typeface="DejaVu Sans"/>
        <a:cs typeface="DejaVu San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Tahoma"/>
        <a:ea typeface="DejaVu Sans"/>
        <a:cs typeface="DejaVu Sans"/>
      </a:majorFont>
      <a:minorFont>
        <a:latin typeface="Tahoma"/>
        <a:ea typeface="DejaVu Sans"/>
        <a:cs typeface="DejaVu San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Garamond"/>
        <a:ea typeface="DejaVu Sans"/>
        <a:cs typeface="DejaVu Sans"/>
      </a:majorFont>
      <a:minorFont>
        <a:latin typeface="Verdana"/>
        <a:ea typeface="DejaVu Sans"/>
        <a:cs typeface="DejaVu San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Times New Roman"/>
        <a:ea typeface="DejaVu Sans"/>
        <a:cs typeface="DejaVu Sans"/>
      </a:majorFont>
      <a:minorFont>
        <a:latin typeface="Times New Roman"/>
        <a:ea typeface="DejaVu Sans"/>
        <a:cs typeface="DejaVu San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769</Words>
  <PresentationFormat>Экран (4:3)</PresentationFormat>
  <Paragraphs>92</Paragraphs>
  <Slides>14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16</vt:i4>
      </vt:variant>
      <vt:variant>
        <vt:lpstr>Заголовки слайдов</vt:lpstr>
      </vt:variant>
      <vt:variant>
        <vt:i4>14</vt:i4>
      </vt:variant>
    </vt:vector>
  </HeadingPairs>
  <TitlesOfParts>
    <vt:vector size="38" baseType="lpstr">
      <vt:lpstr>Times New Roman</vt:lpstr>
      <vt:lpstr>DejaVu Sans</vt:lpstr>
      <vt:lpstr>Arial</vt:lpstr>
      <vt:lpstr>Arial Black</vt:lpstr>
      <vt:lpstr>Tahoma</vt:lpstr>
      <vt:lpstr>Garamond</vt:lpstr>
      <vt:lpstr>Verdana</vt:lpstr>
      <vt:lpstr>Wingdings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Ф.И.Тютчев(1803-1873)</dc:title>
  <dc:creator>User</dc:creator>
  <cp:lastModifiedBy>User</cp:lastModifiedBy>
  <cp:revision>16</cp:revision>
  <cp:lastPrinted>1601-01-01T00:00:00Z</cp:lastPrinted>
  <dcterms:created xsi:type="dcterms:W3CDTF">2007-10-23T15:23:59Z</dcterms:created>
  <dcterms:modified xsi:type="dcterms:W3CDTF">2015-03-26T05:38:11Z</dcterms:modified>
</cp:coreProperties>
</file>