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ACF47B5-02EB-4F06-B7CE-2B650D582C7C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9108301-5327-445E-83EA-1BA31CE95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F47B5-02EB-4F06-B7CE-2B650D582C7C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8301-5327-445E-83EA-1BA31CE95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F47B5-02EB-4F06-B7CE-2B650D582C7C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8301-5327-445E-83EA-1BA31CE95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F47B5-02EB-4F06-B7CE-2B650D582C7C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8301-5327-445E-83EA-1BA31CE95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F47B5-02EB-4F06-B7CE-2B650D582C7C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8301-5327-445E-83EA-1BA31CE95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F47B5-02EB-4F06-B7CE-2B650D582C7C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8301-5327-445E-83EA-1BA31CE95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CF47B5-02EB-4F06-B7CE-2B650D582C7C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108301-5327-445E-83EA-1BA31CE959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ACF47B5-02EB-4F06-B7CE-2B650D582C7C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9108301-5327-445E-83EA-1BA31CE95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F47B5-02EB-4F06-B7CE-2B650D582C7C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8301-5327-445E-83EA-1BA31CE95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F47B5-02EB-4F06-B7CE-2B650D582C7C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8301-5327-445E-83EA-1BA31CE95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F47B5-02EB-4F06-B7CE-2B650D582C7C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8301-5327-445E-83EA-1BA31CE95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ACF47B5-02EB-4F06-B7CE-2B650D582C7C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9108301-5327-445E-83EA-1BA31CE95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0_6faf0_1105a8aa_X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5228807" cy="43924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2755305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2060"/>
                </a:solidFill>
              </a:rPr>
              <a:t>НАЧИНАЕМ УРОК!</a:t>
            </a:r>
            <a:r>
              <a:rPr lang="ru-RU" b="1" dirty="0" smtClean="0"/>
              <a:t>!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042792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 descr="G:\0_8daf9_b6e7f0fd_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5013176"/>
            <a:ext cx="1471657" cy="1532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Приставки </a:t>
            </a:r>
            <a:r>
              <a:rPr lang="ru-RU" sz="5400" b="1" dirty="0" err="1" smtClean="0"/>
              <a:t>пре</a:t>
            </a:r>
            <a:r>
              <a:rPr lang="ru-RU" sz="5400" b="1" dirty="0" smtClean="0"/>
              <a:t>- и при-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742"/>
                <a:gridCol w="3840426"/>
                <a:gridCol w="3051832"/>
              </a:tblGrid>
              <a:tr h="155704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Приставки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Значения приставок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Примеры употребления</a:t>
                      </a:r>
                      <a:r>
                        <a:rPr lang="ru-RU" sz="2000" baseline="0" dirty="0" smtClean="0"/>
                        <a:t> приставок</a:t>
                      </a:r>
                      <a:endParaRPr lang="ru-RU" sz="2000" dirty="0"/>
                    </a:p>
                  </a:txBody>
                  <a:tcPr/>
                </a:tc>
              </a:tr>
              <a:tr h="328914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при-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1. приближение</a:t>
                      </a:r>
                    </a:p>
                    <a:p>
                      <a:pPr algn="ctr"/>
                      <a:r>
                        <a:rPr lang="ru-RU" sz="2000" b="1" smtClean="0"/>
                        <a:t>присоединение прибавление</a:t>
                      </a:r>
                      <a:endParaRPr lang="ru-RU" sz="2000" b="1" dirty="0" smtClean="0"/>
                    </a:p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2. расположенный</a:t>
                      </a:r>
                      <a:r>
                        <a:rPr lang="ru-RU" sz="2000" b="1" baseline="0" dirty="0" smtClean="0"/>
                        <a:t> вблизи чего-нибудь</a:t>
                      </a:r>
                    </a:p>
                    <a:p>
                      <a:pPr algn="ctr"/>
                      <a:endParaRPr lang="ru-RU" sz="2000" b="1" baseline="0" dirty="0" smtClean="0"/>
                    </a:p>
                    <a:p>
                      <a:pPr algn="ctr"/>
                      <a:r>
                        <a:rPr lang="ru-RU" sz="2000" b="1" baseline="0" dirty="0" smtClean="0"/>
                        <a:t>3.  неполнота действия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при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быть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при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шить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при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писать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пригород</a:t>
                      </a: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при</a:t>
                      </a:r>
                      <a:r>
                        <a:rPr lang="ru-RU" sz="2000" b="1" dirty="0" smtClean="0"/>
                        <a:t>открыть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/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</a:tr>
              <a:tr h="201180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пре</a:t>
                      </a:r>
                      <a:r>
                        <a:rPr lang="ru-RU" sz="2000" b="1" dirty="0" smtClean="0"/>
                        <a:t>-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ctr">
                        <a:buAutoNum type="arabicPeriod"/>
                      </a:pPr>
                      <a:r>
                        <a:rPr lang="ru-RU" sz="2000" b="1" dirty="0" smtClean="0"/>
                        <a:t>близкое к значению слова </a:t>
                      </a:r>
                      <a:r>
                        <a:rPr lang="ru-RU" sz="2000" b="1" i="1" dirty="0" smtClean="0"/>
                        <a:t>очень </a:t>
                      </a:r>
                      <a:endParaRPr lang="ru-RU" sz="2000" b="1" i="0" baseline="0" dirty="0" smtClean="0"/>
                    </a:p>
                    <a:p>
                      <a:pPr marL="457200" indent="-457200" algn="ctr">
                        <a:buNone/>
                      </a:pPr>
                      <a:endParaRPr lang="ru-RU" sz="2000" b="1" baseline="0" dirty="0" smtClean="0"/>
                    </a:p>
                    <a:p>
                      <a:pPr marL="457200" indent="-457200" algn="ctr">
                        <a:buNone/>
                      </a:pPr>
                      <a:r>
                        <a:rPr lang="ru-RU" sz="2000" b="1" baseline="0" dirty="0" smtClean="0"/>
                        <a:t>2. близкое к значению приставки </a:t>
                      </a:r>
                      <a:r>
                        <a:rPr lang="ru-RU" sz="2000" b="1" i="1" baseline="0" dirty="0" smtClean="0"/>
                        <a:t>пере-</a:t>
                      </a:r>
                    </a:p>
                    <a:p>
                      <a:pPr marL="457200" indent="-457200" algn="ctr">
                        <a:buAutoNum type="arabicPeriod"/>
                      </a:pP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пре</a:t>
                      </a:r>
                      <a:r>
                        <a:rPr lang="ru-RU" sz="2000" b="1" dirty="0" smtClean="0"/>
                        <a:t>добрый (очень добрый)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пре</a:t>
                      </a:r>
                      <a:r>
                        <a:rPr lang="ru-RU" sz="2000" b="1" dirty="0" smtClean="0"/>
                        <a:t>градить (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пере</a:t>
                      </a:r>
                      <a:r>
                        <a:rPr lang="ru-RU" sz="2000" b="1" dirty="0" smtClean="0"/>
                        <a:t>городить)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пр</a:t>
            </a:r>
            <a:r>
              <a:rPr lang="ru-RU" b="1" i="1" dirty="0" smtClean="0">
                <a:solidFill>
                  <a:srgbClr val="FF0000"/>
                </a:solidFill>
              </a:rPr>
              <a:t>и</a:t>
            </a:r>
            <a:r>
              <a:rPr lang="ru-RU" b="1" i="1" dirty="0" smtClean="0"/>
              <a:t>колоть брошь к костюму</a:t>
            </a:r>
          </a:p>
          <a:p>
            <a:r>
              <a:rPr lang="ru-RU" b="1" i="1" dirty="0" smtClean="0"/>
              <a:t>пр</a:t>
            </a:r>
            <a:r>
              <a:rPr lang="ru-RU" b="1" i="1" dirty="0" smtClean="0">
                <a:solidFill>
                  <a:srgbClr val="FF0000"/>
                </a:solidFill>
              </a:rPr>
              <a:t>е</a:t>
            </a:r>
            <a:r>
              <a:rPr lang="ru-RU" b="1" i="1" dirty="0" smtClean="0"/>
              <a:t>бывать в гостинице</a:t>
            </a:r>
          </a:p>
          <a:p>
            <a:r>
              <a:rPr lang="ru-RU" b="1" i="1" dirty="0" smtClean="0"/>
              <a:t>пр</a:t>
            </a:r>
            <a:r>
              <a:rPr lang="ru-RU" b="1" i="1" dirty="0" smtClean="0">
                <a:solidFill>
                  <a:srgbClr val="FF0000"/>
                </a:solidFill>
              </a:rPr>
              <a:t>е</a:t>
            </a:r>
            <a:r>
              <a:rPr lang="ru-RU" b="1" i="1" dirty="0" smtClean="0"/>
              <a:t>милая девочка</a:t>
            </a:r>
          </a:p>
          <a:p>
            <a:r>
              <a:rPr lang="ru-RU" b="1" i="1" dirty="0" smtClean="0"/>
              <a:t>пр</a:t>
            </a:r>
            <a:r>
              <a:rPr lang="ru-RU" b="1" i="1" dirty="0" smtClean="0">
                <a:solidFill>
                  <a:srgbClr val="FF0000"/>
                </a:solidFill>
              </a:rPr>
              <a:t>и</a:t>
            </a:r>
            <a:r>
              <a:rPr lang="ru-RU" b="1" i="1" dirty="0" smtClean="0"/>
              <a:t>бывать поездом в Москву</a:t>
            </a:r>
          </a:p>
          <a:p>
            <a:r>
              <a:rPr lang="ru-RU" b="1" i="1" dirty="0" smtClean="0"/>
              <a:t>пр</a:t>
            </a:r>
            <a:r>
              <a:rPr lang="ru-RU" b="1" i="1" dirty="0" smtClean="0">
                <a:solidFill>
                  <a:srgbClr val="FF0000"/>
                </a:solidFill>
              </a:rPr>
              <a:t>и</a:t>
            </a:r>
            <a:r>
              <a:rPr lang="ru-RU" b="1" i="1" dirty="0" smtClean="0"/>
              <a:t>школьная территория;</a:t>
            </a:r>
          </a:p>
          <a:p>
            <a:r>
              <a:rPr lang="ru-RU" b="1" i="1" dirty="0" smtClean="0"/>
              <a:t>пр</a:t>
            </a:r>
            <a:r>
              <a:rPr lang="ru-RU" b="1" i="1" dirty="0" smtClean="0">
                <a:solidFill>
                  <a:srgbClr val="FF0000"/>
                </a:solidFill>
              </a:rPr>
              <a:t>е</a:t>
            </a:r>
            <a:r>
              <a:rPr lang="ru-RU" b="1" i="1" dirty="0" smtClean="0"/>
              <a:t>ступить закон</a:t>
            </a:r>
          </a:p>
          <a:p>
            <a:r>
              <a:rPr lang="ru-RU" b="1" i="1" dirty="0" smtClean="0"/>
              <a:t>пр</a:t>
            </a:r>
            <a:r>
              <a:rPr lang="ru-RU" b="1" i="1" dirty="0" smtClean="0">
                <a:solidFill>
                  <a:srgbClr val="FF0000"/>
                </a:solidFill>
              </a:rPr>
              <a:t>е</a:t>
            </a:r>
            <a:r>
              <a:rPr lang="ru-RU" b="1" i="1" dirty="0" smtClean="0"/>
              <a:t>рвать разговор</a:t>
            </a:r>
          </a:p>
          <a:p>
            <a:r>
              <a:rPr lang="ru-RU" b="1" i="1" dirty="0" smtClean="0"/>
              <a:t>пр</a:t>
            </a:r>
            <a:r>
              <a:rPr lang="ru-RU" b="1" i="1" dirty="0" smtClean="0">
                <a:solidFill>
                  <a:srgbClr val="FF0000"/>
                </a:solidFill>
              </a:rPr>
              <a:t>и</a:t>
            </a:r>
            <a:r>
              <a:rPr lang="ru-RU" b="1" i="1" dirty="0" smtClean="0"/>
              <a:t>ступить к делу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254</TotalTime>
  <Words>75</Words>
  <Application>Microsoft Office PowerPoint</Application>
  <PresentationFormat>Экран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Городская</vt:lpstr>
      <vt:lpstr>   НАЧИНАЕМ УРОК!!</vt:lpstr>
      <vt:lpstr>Приставки пре- и при-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18</cp:revision>
  <dcterms:created xsi:type="dcterms:W3CDTF">2015-03-01T10:00:51Z</dcterms:created>
  <dcterms:modified xsi:type="dcterms:W3CDTF">2015-03-10T13:47:15Z</dcterms:modified>
</cp:coreProperties>
</file>