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mokna.ru/_mod_files/ce_images/eshop/generated/dfon26_600x450.jpg"/>
          <p:cNvPicPr>
            <a:picLocks noChangeAspect="1" noChangeArrowheads="1"/>
          </p:cNvPicPr>
          <p:nvPr/>
        </p:nvPicPr>
        <p:blipFill>
          <a:blip r:embed="rId2">
            <a:lum bright="-4000" contrast="-84000"/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928825"/>
          </a:xfrm>
        </p:spPr>
        <p:txBody>
          <a:bodyPr/>
          <a:lstStyle/>
          <a:p>
            <a:r>
              <a:rPr lang="ru-RU" b="1" dirty="0" smtClean="0"/>
              <a:t>7,4,6,4,9,2      10,4,12,4,6,3,11   1,3      8,3,13,2,6,5,11,1.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714776"/>
          </a:xfrm>
        </p:spPr>
        <p:txBody>
          <a:bodyPr numCol="3">
            <a:normAutofit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Ключ: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1-  м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2- и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3- </a:t>
            </a:r>
            <a:r>
              <a:rPr lang="ru-RU" sz="3600" b="1" dirty="0" err="1" smtClean="0">
                <a:solidFill>
                  <a:schemeClr val="tx1"/>
                </a:solidFill>
              </a:rPr>
              <a:t>ы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4- о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5- а</a:t>
            </a:r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6- </a:t>
            </a:r>
            <a:r>
              <a:rPr lang="ru-RU" sz="3600" b="1" dirty="0" err="1" smtClean="0">
                <a:solidFill>
                  <a:schemeClr val="tx1"/>
                </a:solidFill>
              </a:rPr>
              <a:t>р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7- </a:t>
            </a:r>
            <a:r>
              <a:rPr lang="ru-RU" sz="3600" b="1" dirty="0" err="1" smtClean="0">
                <a:solidFill>
                  <a:schemeClr val="tx1"/>
                </a:solidFill>
              </a:rPr>
              <a:t>д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8- в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9- г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10- к</a:t>
            </a:r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11- е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12- т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13- б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omokna.ru/_mod_files/ce_images/eshop/generated/dfon26_60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1714488"/>
            <a:ext cx="821537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ДОРОГИ, КОТОРЫЕ МЫ ВЫБИРАЕМ…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-fotki.yandex.ru/get/5311/91024863.1fe/0_bdae6_e66a3927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429684" cy="400052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Нехитрое дело попасть ногою в проложенный след; </a:t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Гораздо труднее, но зато почетнее, прокладывать путь самому</a:t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Якуб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Колас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0002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ГОУ СПО РМЭ «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Аграрно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строительный техникум»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Мастер общестроительных работ (каменщик, штукатур)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sik.ru/images/3424/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pPr algn="l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Требования профессии: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Личностные качества: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Вредные факторы: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66</Words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7,4,6,4,9,2      10,4,12,4,6,3,11   1,3      8,3,13,2,6,5,11,1.</vt:lpstr>
      <vt:lpstr>Слайд 2</vt:lpstr>
      <vt:lpstr>Нехитрое дело попасть ногою в проложенный след;  Гораздо труднее, но зато почетнее, прокладывать путь самому                                          Якуб Колас</vt:lpstr>
      <vt:lpstr>ГОУ СПО РМЭ «Аграрно- строительный техникум»</vt:lpstr>
      <vt:lpstr>Требования профессии:  Личностные качества:  Вредные факторы: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Rabbi Yehuda he Hasid </cp:lastModifiedBy>
  <cp:revision>9</cp:revision>
  <dcterms:modified xsi:type="dcterms:W3CDTF">2012-12-05T08:28:20Z</dcterms:modified>
</cp:coreProperties>
</file>