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5" r:id="rId3"/>
    <p:sldId id="273" r:id="rId4"/>
    <p:sldId id="271" r:id="rId5"/>
    <p:sldId id="269" r:id="rId6"/>
    <p:sldId id="282" r:id="rId7"/>
    <p:sldId id="285" r:id="rId8"/>
    <p:sldId id="283" r:id="rId9"/>
    <p:sldId id="286" r:id="rId10"/>
    <p:sldId id="284" r:id="rId11"/>
    <p:sldId id="287" r:id="rId12"/>
    <p:sldId id="272" r:id="rId13"/>
    <p:sldId id="274" r:id="rId14"/>
    <p:sldId id="268" r:id="rId15"/>
    <p:sldId id="276" r:id="rId16"/>
    <p:sldId id="277" r:id="rId17"/>
    <p:sldId id="278" r:id="rId18"/>
    <p:sldId id="289" r:id="rId19"/>
    <p:sldId id="290" r:id="rId20"/>
    <p:sldId id="291" r:id="rId21"/>
    <p:sldId id="292" r:id="rId22"/>
    <p:sldId id="295" r:id="rId23"/>
    <p:sldId id="296" r:id="rId24"/>
    <p:sldId id="297" r:id="rId25"/>
    <p:sldId id="299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longbowmotorcycles.com/sitebuilder/images/fire-825x480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pic>
        <p:nvPicPr>
          <p:cNvPr id="2" name="Picture 4" descr="http://img-2005-07.photosight.ru/07/936712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3731" b="9874"/>
          <a:stretch>
            <a:fillRect/>
          </a:stretch>
        </p:blipFill>
        <p:spPr bwMode="auto">
          <a:xfrm>
            <a:off x="1930400" y="3429000"/>
            <a:ext cx="5232400" cy="3924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err="1" smtClean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Пожар-</a:t>
            </a:r>
            <a:r>
              <a:rPr lang="ru-RU" sz="4000" b="1" dirty="0" err="1" smtClean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неконтролируемый</a:t>
            </a:r>
            <a:r>
              <a:rPr lang="ru-RU" sz="4000" b="1" dirty="0" smtClean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процесс горения, сопровождающийся уничтожением </a:t>
            </a:r>
            <a:r>
              <a:rPr lang="ru-RU" sz="4000" b="1" dirty="0" err="1" smtClean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метериальных</a:t>
            </a:r>
            <a:r>
              <a:rPr lang="ru-RU" sz="4000" b="1" dirty="0" smtClean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ценностей и создающий опасность для жизни людей.</a:t>
            </a:r>
            <a:endParaRPr lang="ru-RU" sz="6000" b="1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top-desktop.ru/files/raznoe/800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4800" y="0"/>
            <a:ext cx="853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Причины пожара</a:t>
            </a:r>
            <a:endParaRPr lang="ru-RU" sz="66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10668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Будь осторожен с утюгом,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Чтоб он не стал твоим врагом</a:t>
            </a:r>
            <a:endParaRPr lang="ru-RU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40962" name="Picture 2" descr="http://us.123rf.com/400wm/400/400/designpics/designpics1011/designpics101101426/8241982-iron-burning-clothing-i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438400"/>
            <a:ext cx="6849438" cy="4572000"/>
          </a:xfrm>
          <a:prstGeom prst="rect">
            <a:avLst/>
          </a:prstGeom>
          <a:noFill/>
        </p:spPr>
      </p:pic>
      <p:pic>
        <p:nvPicPr>
          <p:cNvPr id="8" name="Picture 6" descr="http://newsmiass.ru/news/2007/11/21/12395/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00700"/>
            <a:ext cx="1676400" cy="12573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top-desktop.ru/files/raznoe/800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4800" y="0"/>
            <a:ext cx="853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Причины пожара</a:t>
            </a:r>
            <a:endParaRPr lang="ru-RU" sz="66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066800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Если все приборы разом 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Ты в одну розетку включишь,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То пожар проводки сразу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этой комнате получишь!</a:t>
            </a:r>
            <a:endParaRPr lang="ru-RU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43010" name="Picture 2" descr="http://taishetcom.do.am/_nw/11/30985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76600"/>
            <a:ext cx="64770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http://newsmiass.ru/news/2007/11/21/12395/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00700"/>
            <a:ext cx="1676400" cy="12573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chernigovka.org/system/files/0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chernigovka.org/system/files/0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qiq.ws/media/npict/1011/original/sbornik_dokumentov_po_pozharnoy_bezopasnosti_pravila_i_normy_2010_80956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776" y="-152400"/>
            <a:ext cx="9440701" cy="721995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aksu.pavlodar.gov.kz/message_picture/modul_3749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1"/>
            <a:ext cx="4495800" cy="6868162"/>
          </a:xfrm>
          <a:prstGeom prst="rect">
            <a:avLst/>
          </a:prstGeom>
          <a:noFill/>
        </p:spPr>
      </p:pic>
      <p:pic>
        <p:nvPicPr>
          <p:cNvPr id="35846" name="Picture 6" descr="http://galstonok.rusedu.net/gallery/3100/to_pup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1" y="0"/>
            <a:ext cx="46482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liceum35.edusite.ru/images/det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4419601" cy="6858000"/>
          </a:xfrm>
          <a:prstGeom prst="rect">
            <a:avLst/>
          </a:prstGeom>
          <a:noFill/>
        </p:spPr>
      </p:pic>
      <p:pic>
        <p:nvPicPr>
          <p:cNvPr id="34820" name="Picture 4" descr="http://www.tunnel.ru/userfiles/ck/images/3313/Svechi_yolku_ukrashayut_i_bedu_Vam_prinesut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tolingim.narod.ru/images/fire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00600" cy="6858000"/>
          </a:xfrm>
          <a:prstGeom prst="rect">
            <a:avLst/>
          </a:prstGeom>
          <a:noFill/>
        </p:spPr>
      </p:pic>
      <p:pic>
        <p:nvPicPr>
          <p:cNvPr id="33796" name="Picture 4" descr="http://bibnout.ru/wp-content/uploads/2010/04/detsky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http://img524.imageshack.us/img524/5531/cekirgekibritl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top-desktop.ru/files/raznoe/800/15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b="3333"/>
          <a:stretch>
            <a:fillRect/>
          </a:stretch>
        </p:blipFill>
        <p:spPr bwMode="auto">
          <a:xfrm>
            <a:off x="-2032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0668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4000" b="1" dirty="0" smtClean="0">
                <a:ln w="19050" cmpd="sng">
                  <a:solidFill>
                    <a:srgbClr val="9933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 поддавайтесь панике</a:t>
            </a:r>
          </a:p>
          <a:p>
            <a:pPr algn="ctr">
              <a:buFontTx/>
              <a:buChar char="-"/>
            </a:pPr>
            <a:r>
              <a:rPr lang="ru-RU" sz="4000" b="1" dirty="0" smtClean="0">
                <a:ln w="19050" cmpd="sng">
                  <a:solidFill>
                    <a:srgbClr val="9933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Немедленно позвоните по телефону «01»</a:t>
            </a:r>
          </a:p>
          <a:p>
            <a:pPr algn="ctr"/>
            <a:r>
              <a:rPr lang="ru-RU" sz="4000" b="1" dirty="0" smtClean="0">
                <a:ln w="19050" cmpd="sng">
                  <a:solidFill>
                    <a:srgbClr val="9933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(С сотового телефона «010»)</a:t>
            </a:r>
          </a:p>
          <a:p>
            <a:pPr algn="ctr">
              <a:buFontTx/>
              <a:buChar char="-"/>
            </a:pPr>
            <a:r>
              <a:rPr lang="ru-RU" sz="4000" b="1" dirty="0" smtClean="0">
                <a:ln w="19050" cmpd="sng">
                  <a:solidFill>
                    <a:srgbClr val="9933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Окажите первую доврачебную помощь</a:t>
            </a:r>
          </a:p>
          <a:p>
            <a:pPr algn="ctr">
              <a:buFontTx/>
              <a:buChar char="-"/>
            </a:pPr>
            <a:r>
              <a:rPr lang="ru-RU" sz="4000" b="1" dirty="0" smtClean="0">
                <a:ln w="19050" cmpd="sng">
                  <a:solidFill>
                    <a:srgbClr val="9933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-выполняйте рекомендации специалистов</a:t>
            </a:r>
          </a:p>
          <a:p>
            <a:pPr algn="ctr">
              <a:buFontTx/>
              <a:buChar char="-"/>
            </a:pPr>
            <a:r>
              <a:rPr lang="ru-RU" sz="4000" b="1" dirty="0" smtClean="0">
                <a:ln w="19050" cmpd="sng">
                  <a:solidFill>
                    <a:srgbClr val="9933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создавайте условия для работы спасателей, пожарных</a:t>
            </a:r>
            <a:endParaRPr lang="ru-RU" sz="2400" dirty="0">
              <a:ln w="19050" cmpd="sng">
                <a:solidFill>
                  <a:srgbClr val="9933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0"/>
            <a:ext cx="853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Запомни эти правила! </a:t>
            </a:r>
            <a:endParaRPr lang="ru-RU" sz="66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6" descr="http://newsmiass.ru/news/2007/11/21/12395/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5791200"/>
            <a:ext cx="1676400" cy="12573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grushka.kz/vip56/sp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0"/>
            <a:ext cx="9144000" cy="6949440"/>
          </a:xfrm>
          <a:prstGeom prst="rect">
            <a:avLst/>
          </a:prstGeom>
          <a:noFill/>
        </p:spPr>
      </p:pic>
      <p:pic>
        <p:nvPicPr>
          <p:cNvPr id="3" name="Picture 6" descr="http://newsmiass.ru/news/2007/11/21/12395/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"/>
            <a:ext cx="1676400" cy="12573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ao.mos.ru/library/images/13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rmmagazine.ru/wp-content/uploads/2011/09/0907d56d22e4fb9aaeceae2f9c86e19a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://newsmiass.ru/news/2007/11/21/12395/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00700"/>
            <a:ext cx="1676400" cy="12573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young.rzd.ru/dbmm/images/41/4080/2873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900" y="0"/>
            <a:ext cx="9209900" cy="6858001"/>
          </a:xfrm>
          <a:prstGeom prst="rect">
            <a:avLst/>
          </a:prstGeom>
          <a:noFill/>
        </p:spPr>
      </p:pic>
      <p:pic>
        <p:nvPicPr>
          <p:cNvPr id="3" name="Picture 6" descr="http://newsmiass.ru/news/2007/11/21/12395/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600700"/>
            <a:ext cx="1676400" cy="12573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top-desktop.ru/files/raznoe/800/15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5334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два ряда дома стоят:</a:t>
            </a:r>
          </a:p>
          <a:p>
            <a:pPr algn="ctr"/>
            <a:r>
              <a:rPr lang="ru-RU" sz="2400" b="1" dirty="0" smtClean="0"/>
              <a:t>Десять, двадцать, сто подряд.</a:t>
            </a:r>
          </a:p>
          <a:p>
            <a:pPr algn="ctr"/>
            <a:r>
              <a:rPr lang="ru-RU" sz="2400" b="1" dirty="0" smtClean="0"/>
              <a:t>И квадратными глазами</a:t>
            </a:r>
          </a:p>
          <a:p>
            <a:pPr algn="ctr"/>
            <a:r>
              <a:rPr lang="ru-RU" sz="2400" b="1" dirty="0" smtClean="0"/>
              <a:t>Друг на друга все глядят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1981200"/>
            <a:ext cx="1344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(Улица)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384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Все такие добряки –</a:t>
            </a:r>
          </a:p>
          <a:p>
            <a:pPr algn="ctr"/>
            <a:r>
              <a:rPr lang="ru-RU" sz="2400" b="1" dirty="0" smtClean="0"/>
              <a:t>Раздают всем огоньки.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3276600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(Спички)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0386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 огнем бороться мы должны</a:t>
            </a:r>
          </a:p>
          <a:p>
            <a:pPr algn="ctr"/>
            <a:r>
              <a:rPr lang="ru-RU" sz="2400" b="1" dirty="0" smtClean="0"/>
              <a:t>С водою мы напарники.</a:t>
            </a:r>
          </a:p>
          <a:p>
            <a:pPr algn="ctr"/>
            <a:r>
              <a:rPr lang="ru-RU" sz="2400" b="1" dirty="0" smtClean="0"/>
              <a:t>Мы очень людям всем нужны</a:t>
            </a:r>
          </a:p>
          <a:p>
            <a:pPr algn="ctr"/>
            <a:r>
              <a:rPr lang="ru-RU" sz="2400" b="1" dirty="0" smtClean="0"/>
              <a:t>Ответь скорее, кто же мы?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5791200"/>
            <a:ext cx="2227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(Пожарники)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6937" y="1981200"/>
            <a:ext cx="2617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(Огнетушитель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3733800"/>
            <a:ext cx="1452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(Пожар)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5867400"/>
            <a:ext cx="1180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(Вода)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572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Защищу я от огня</a:t>
            </a:r>
          </a:p>
          <a:p>
            <a:pPr algn="ctr"/>
            <a:r>
              <a:rPr lang="ru-RU" sz="2400" b="1" dirty="0" smtClean="0"/>
              <a:t>В комнате, в машине</a:t>
            </a:r>
          </a:p>
          <a:p>
            <a:pPr algn="ctr"/>
            <a:r>
              <a:rPr lang="ru-RU" sz="2400" b="1" dirty="0" smtClean="0"/>
              <a:t>Лишь нажмите мой рычаг</a:t>
            </a:r>
          </a:p>
          <a:p>
            <a:pPr algn="ctr"/>
            <a:r>
              <a:rPr lang="ru-RU" sz="2400" b="1" dirty="0" smtClean="0"/>
              <a:t>Я………………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2590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Это бедствие – огонь, </a:t>
            </a:r>
          </a:p>
          <a:p>
            <a:pPr algn="ctr"/>
            <a:r>
              <a:rPr lang="ru-RU" sz="2400" b="1" dirty="0" smtClean="0"/>
              <a:t>Дым и жар</a:t>
            </a:r>
          </a:p>
          <a:p>
            <a:pPr algn="ctr"/>
            <a:r>
              <a:rPr lang="ru-RU" sz="2400" b="1" dirty="0" smtClean="0"/>
              <a:t>Называется…….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42672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и туча, и туман</a:t>
            </a:r>
          </a:p>
          <a:p>
            <a:pPr algn="ctr"/>
            <a:r>
              <a:rPr lang="ru-RU" sz="2400" b="1" dirty="0" smtClean="0"/>
              <a:t>И ручей, и океан,</a:t>
            </a:r>
          </a:p>
          <a:p>
            <a:pPr algn="ctr"/>
            <a:r>
              <a:rPr lang="ru-RU" sz="2400" b="1" dirty="0" smtClean="0"/>
              <a:t>И летаю, и бегу, </a:t>
            </a:r>
          </a:p>
          <a:p>
            <a:pPr algn="ctr"/>
            <a:r>
              <a:rPr lang="ru-RU" sz="2400" b="1" dirty="0" smtClean="0"/>
              <a:t>И стеклянной быть могу.</a:t>
            </a:r>
            <a:endParaRPr lang="ru-RU" sz="2400" b="1" dirty="0"/>
          </a:p>
        </p:txBody>
      </p:sp>
      <p:pic>
        <p:nvPicPr>
          <p:cNvPr id="17" name="Picture 6" descr="http://newsmiass.ru/news/2007/11/21/12395/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00700"/>
            <a:ext cx="1676400" cy="1257300"/>
          </a:xfrm>
          <a:prstGeom prst="rect">
            <a:avLst/>
          </a:prstGeom>
          <a:noFill/>
        </p:spPr>
      </p:pic>
      <p:pic>
        <p:nvPicPr>
          <p:cNvPr id="18" name="Picture 4" descr="Анимация Огонь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400800"/>
            <a:ext cx="8915400" cy="4572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810000" y="0"/>
            <a:ext cx="21346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</a:t>
            </a:r>
            <a:r>
              <a:rPr lang="ru-RU" sz="4400" b="1" cap="none" spc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</a:rPr>
              <a:t>агадки</a:t>
            </a:r>
            <a:endParaRPr lang="ru-RU" sz="4400" b="1" cap="none" spc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op-desktop.ru/files/raznoe/800/15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66800" y="152400"/>
            <a:ext cx="7630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и поговорки</a:t>
            </a:r>
            <a:endParaRPr lang="ru-RU" sz="54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232" y="1295400"/>
            <a:ext cx="82309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Искру туши до пожара, беду отводи от удара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369" y="1981200"/>
            <a:ext cx="86256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Огонь маслом заливать – лишь огня добавлять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2743200"/>
            <a:ext cx="35872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Огонь воды боится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7800" y="2743200"/>
            <a:ext cx="3511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Нет дыма без огня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5000" y="3505200"/>
            <a:ext cx="57279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Вода и огонь – хорошие слуги,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 страшные господа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4953000"/>
            <a:ext cx="82478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 маленькой искры большой пожар бывает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38383" y="5715000"/>
            <a:ext cx="38806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 огня да в полымя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Picture 6" descr="http://newsmiass.ru/news/2007/11/21/12395/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10200"/>
            <a:ext cx="1676400" cy="1257300"/>
          </a:xfrm>
          <a:prstGeom prst="rect">
            <a:avLst/>
          </a:prstGeom>
          <a:noFill/>
        </p:spPr>
      </p:pic>
      <p:pic>
        <p:nvPicPr>
          <p:cNvPr id="2050" name="Picture 2" descr="Анимация Огонь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3581400"/>
            <a:ext cx="542925" cy="1009650"/>
          </a:xfrm>
          <a:prstGeom prst="rect">
            <a:avLst/>
          </a:prstGeom>
          <a:noFill/>
        </p:spPr>
      </p:pic>
      <p:pic>
        <p:nvPicPr>
          <p:cNvPr id="14" name="Picture 2" descr="Анимашки Огонь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86200"/>
            <a:ext cx="1447800" cy="8763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op-desktop.ru/files/raznoe/800/15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00200" y="152400"/>
            <a:ext cx="65169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Доскажи словечко</a:t>
            </a:r>
            <a:endParaRPr lang="ru-RU" sz="60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45162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Выпал на пол уголёк:</a:t>
            </a:r>
          </a:p>
          <a:p>
            <a:r>
              <a:rPr lang="ru-RU" sz="2800" b="1" dirty="0" smtClean="0"/>
              <a:t>Деревянный пол зажёг,</a:t>
            </a:r>
          </a:p>
          <a:p>
            <a:r>
              <a:rPr lang="ru-RU" sz="2800" b="1" dirty="0" smtClean="0"/>
              <a:t>Не смотри, не жди, не стой,</a:t>
            </a:r>
          </a:p>
          <a:p>
            <a:r>
              <a:rPr lang="ru-RU" sz="2800" b="1" dirty="0" smtClean="0"/>
              <a:t>А залей его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3581400"/>
            <a:ext cx="47875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Если младшие сестрички</a:t>
            </a:r>
          </a:p>
          <a:p>
            <a:r>
              <a:rPr lang="ru-RU" sz="2800" b="1" dirty="0" smtClean="0"/>
              <a:t>Зажигают дома спички,</a:t>
            </a:r>
          </a:p>
          <a:p>
            <a:r>
              <a:rPr lang="ru-RU" sz="2800" b="1" dirty="0" smtClean="0"/>
              <a:t>Что ты должен предпринять?</a:t>
            </a:r>
          </a:p>
          <a:p>
            <a:r>
              <a:rPr lang="ru-RU" sz="2800" b="1" dirty="0" smtClean="0"/>
              <a:t>Сразу спички те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Анимация Огонь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4191000" cy="2438400"/>
          </a:xfrm>
          <a:prstGeom prst="rect">
            <a:avLst/>
          </a:prstGeom>
          <a:noFill/>
        </p:spPr>
      </p:pic>
      <p:pic>
        <p:nvPicPr>
          <p:cNvPr id="8" name="Picture 4" descr="Анимация Огонь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5029200" cy="13716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19400" y="2819400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ВОДОЙ</a:t>
            </a:r>
            <a:endParaRPr lang="ru-RU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1800" y="4876800"/>
            <a:ext cx="1757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ОТНЯТЬ</a:t>
            </a:r>
            <a:endParaRPr lang="ru-RU" sz="36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1" name="Picture 2" descr="Анимашки Огонь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581400"/>
            <a:ext cx="1447800" cy="876300"/>
          </a:xfrm>
          <a:prstGeom prst="rect">
            <a:avLst/>
          </a:prstGeom>
          <a:noFill/>
        </p:spPr>
      </p:pic>
      <p:pic>
        <p:nvPicPr>
          <p:cNvPr id="1030" name="Picture 6" descr="Спички детям не игрушка"/>
          <p:cNvPicPr>
            <a:picLocks noChangeAspect="1" noChangeArrowheads="1"/>
          </p:cNvPicPr>
          <p:nvPr/>
        </p:nvPicPr>
        <p:blipFill>
          <a:blip r:embed="rId5" cstate="print"/>
          <a:srcRect l="16000" t="36945" r="16000" b="16163"/>
          <a:stretch>
            <a:fillRect/>
          </a:stretch>
        </p:blipFill>
        <p:spPr bwMode="auto">
          <a:xfrm>
            <a:off x="5334000" y="1143000"/>
            <a:ext cx="31242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0.liveinternet.ru/images/attach/c/2/67/561/67561177_pogarna_bezopastnos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75" y="0"/>
            <a:ext cx="9150375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Анимация Огонь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8100"/>
            <a:ext cx="9194794" cy="68961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1900" y="457200"/>
            <a:ext cx="765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op-desktop.ru/files/raznoe/800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pic>
        <p:nvPicPr>
          <p:cNvPr id="30722" name="Picture 2" descr="http://900igr.net/datas/obg/Pravila-pri-pozhare/0003-003-Ogon-drug-i-vrag-chelove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8051800" cy="60388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www.smsbalpozdravleniya.ru/images/stories/aa7/345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09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im0-tub-ru.yandex.net/i?id=346889480-1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6788" y="990600"/>
            <a:ext cx="2077212" cy="1666213"/>
          </a:xfrm>
          <a:prstGeom prst="rect">
            <a:avLst/>
          </a:prstGeom>
          <a:noFill/>
        </p:spPr>
      </p:pic>
      <p:pic>
        <p:nvPicPr>
          <p:cNvPr id="26634" name="Picture 10" descr="http://im8-tub-ru.yandex.net/i?id=290596953-4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43200"/>
            <a:ext cx="1962150" cy="1962150"/>
          </a:xfrm>
          <a:prstGeom prst="rect">
            <a:avLst/>
          </a:prstGeom>
          <a:noFill/>
        </p:spPr>
      </p:pic>
      <p:pic>
        <p:nvPicPr>
          <p:cNvPr id="26638" name="Picture 14" descr="http://im2-tub-ru.yandex.net/i?id=329126992-0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038600"/>
            <a:ext cx="3505200" cy="2628900"/>
          </a:xfrm>
          <a:prstGeom prst="rect">
            <a:avLst/>
          </a:prstGeom>
          <a:noFill/>
        </p:spPr>
      </p:pic>
      <p:pic>
        <p:nvPicPr>
          <p:cNvPr id="26640" name="Picture 16" descr="http://im8-tub-ru.yandex.net/i?id=32042474-2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667000"/>
            <a:ext cx="2228850" cy="1428750"/>
          </a:xfrm>
          <a:prstGeom prst="rect">
            <a:avLst/>
          </a:prstGeom>
          <a:noFill/>
        </p:spPr>
      </p:pic>
      <p:pic>
        <p:nvPicPr>
          <p:cNvPr id="26636" name="Picture 12" descr="http://www.spravka08.ru/find/images/35/35_222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130832"/>
            <a:ext cx="3124200" cy="2727167"/>
          </a:xfrm>
          <a:prstGeom prst="rect">
            <a:avLst/>
          </a:prstGeom>
          <a:noFill/>
        </p:spPr>
      </p:pic>
      <p:pic>
        <p:nvPicPr>
          <p:cNvPr id="26632" name="Picture 8" descr="http://ib2.keep4u.ru/b/2011/09/19/f1/f13d6350185194b8e0a4c031f16eadf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85800"/>
            <a:ext cx="4086087" cy="2819400"/>
          </a:xfrm>
          <a:prstGeom prst="rect">
            <a:avLst/>
          </a:prstGeom>
          <a:noFill/>
        </p:spPr>
      </p:pic>
      <p:pic>
        <p:nvPicPr>
          <p:cNvPr id="26644" name="Picture 20" descr="http://www.brandservic.ru/boev/b1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3736764" y="762000"/>
            <a:ext cx="2378286" cy="58388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0" cmpd="sng">
                  <a:solidFill>
                    <a:srgbClr val="9933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Инструменты пожарного</a:t>
            </a:r>
            <a:endParaRPr lang="ru-RU" sz="6000" b="1" dirty="0">
              <a:ln w="19050" cmpd="sng">
                <a:solidFill>
                  <a:srgbClr val="9933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top-desktop.ru/files/raznoe/800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4800" y="0"/>
            <a:ext cx="853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Причины пожара</a:t>
            </a:r>
            <a:endParaRPr lang="ru-RU" sz="66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10668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Мы вчера ходили в лес, ну а ночью он исчез.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Так от нашего костра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Целый лес сгорел дотла</a:t>
            </a:r>
            <a:endParaRPr lang="ru-RU" dirty="0">
              <a:ln w="19050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 descr="http://primamedia.ru/files/147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146702"/>
            <a:ext cx="5562600" cy="3711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://newsmiass.ru/news/2007/11/21/12395/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00700"/>
            <a:ext cx="1676400" cy="12573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top-desktop.ru/files/raznoe/800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4800" y="0"/>
            <a:ext cx="853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Причины пожара</a:t>
            </a:r>
            <a:endParaRPr lang="ru-RU" sz="66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10668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 суши бельё над газом – 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Всё сгорит единым разом!</a:t>
            </a:r>
            <a:endParaRPr lang="ru-RU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39938" name="Picture 2" descr="http://img101.imageshack.us/img101/7682/b49d646d23b124c0a8e4c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365363"/>
            <a:ext cx="5029200" cy="4492637"/>
          </a:xfrm>
          <a:prstGeom prst="rect">
            <a:avLst/>
          </a:prstGeom>
          <a:noFill/>
        </p:spPr>
      </p:pic>
      <p:pic>
        <p:nvPicPr>
          <p:cNvPr id="8" name="Picture 6" descr="http://newsmiass.ru/news/2007/11/21/12395/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00700"/>
            <a:ext cx="1676400" cy="12573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top-desktop.ru/files/raznoe/800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4800" y="0"/>
            <a:ext cx="853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Причины пожара</a:t>
            </a:r>
            <a:endParaRPr lang="ru-RU" sz="66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1066800"/>
            <a:ext cx="6019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Если спички в руки взял,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Сразу ты опасным стал – 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Ведь огонь, что в них живет,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Много бед всем принесет.</a:t>
            </a:r>
            <a:endParaRPr lang="ru-RU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38914" name="Picture 2" descr="http://www.iglvesti.ru/upload/iblock/1b4/1b4c5bb72c28a263b9112b5358ecd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124200"/>
            <a:ext cx="5257800" cy="3429000"/>
          </a:xfrm>
          <a:prstGeom prst="rect">
            <a:avLst/>
          </a:prstGeom>
          <a:noFill/>
        </p:spPr>
      </p:pic>
      <p:pic>
        <p:nvPicPr>
          <p:cNvPr id="8" name="Picture 6" descr="http://newsmiass.ru/news/2007/11/21/12395/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00700"/>
            <a:ext cx="1676400" cy="12573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top-desktop.ru/files/raznoe/800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4800" y="0"/>
            <a:ext cx="853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Причины пожара</a:t>
            </a:r>
            <a:endParaRPr lang="ru-RU" sz="66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1430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Когда без присмотра оставлена печь,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Один уголёк целый дом может сжечь</a:t>
            </a:r>
            <a:endParaRPr lang="ru-RU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41986" name="Picture 2" descr="http://iddeas.ru/wp-content/uploads/2011/08/kon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11071"/>
            <a:ext cx="5334000" cy="4346929"/>
          </a:xfrm>
          <a:prstGeom prst="rect">
            <a:avLst/>
          </a:prstGeom>
          <a:noFill/>
        </p:spPr>
      </p:pic>
      <p:pic>
        <p:nvPicPr>
          <p:cNvPr id="8" name="Picture 6" descr="http://newsmiass.ru/news/2007/11/21/12395/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00700"/>
            <a:ext cx="1676400" cy="12573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372</Words>
  <Application>Microsoft Office PowerPoint</Application>
  <PresentationFormat>Экран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Админ</cp:lastModifiedBy>
  <cp:revision>48</cp:revision>
  <dcterms:created xsi:type="dcterms:W3CDTF">2013-02-05T15:25:21Z</dcterms:created>
  <dcterms:modified xsi:type="dcterms:W3CDTF">2013-05-06T17:10:05Z</dcterms:modified>
</cp:coreProperties>
</file>