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3" r:id="rId2"/>
    <p:sldId id="300" r:id="rId3"/>
    <p:sldId id="304" r:id="rId4"/>
    <p:sldId id="305" r:id="rId5"/>
    <p:sldId id="306" r:id="rId6"/>
    <p:sldId id="308" r:id="rId7"/>
    <p:sldId id="316" r:id="rId8"/>
    <p:sldId id="310" r:id="rId9"/>
    <p:sldId id="315" r:id="rId10"/>
    <p:sldId id="313" r:id="rId11"/>
    <p:sldId id="311" r:id="rId12"/>
    <p:sldId id="312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CC"/>
    <a:srgbClr val="FFFF66"/>
    <a:srgbClr val="FFCCCC"/>
    <a:srgbClr val="CCFFCC"/>
    <a:srgbClr val="F8B47C"/>
    <a:srgbClr val="FFFFCC"/>
    <a:srgbClr val="FF7C8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9512" autoAdjust="0"/>
  </p:normalViewPr>
  <p:slideViewPr>
    <p:cSldViewPr>
      <p:cViewPr>
        <p:scale>
          <a:sx n="70" d="100"/>
          <a:sy n="70" d="100"/>
        </p:scale>
        <p:origin x="-6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26-n.jpg"/>
          <p:cNvPicPr>
            <a:picLocks noChangeAspect="1"/>
          </p:cNvPicPr>
          <p:nvPr/>
        </p:nvPicPr>
        <p:blipFill>
          <a:blip r:embed="rId2" cstate="print"/>
          <a:srcRect r="4210" b="3755"/>
          <a:stretch>
            <a:fillRect/>
          </a:stretch>
        </p:blipFill>
        <p:spPr>
          <a:xfrm>
            <a:off x="0" y="1413954"/>
            <a:ext cx="6730821" cy="544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0"/>
            <a:ext cx="7701480" cy="3068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на тему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«Великая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Отечественная война»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1196752"/>
            <a:ext cx="3635896" cy="50516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Хоть зовут меня ручная,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характер колкий.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Будет помнить навсегда,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Враг мои осколки.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522920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Граната</a:t>
            </a:r>
          </a:p>
        </p:txBody>
      </p:sp>
      <p:pic>
        <p:nvPicPr>
          <p:cNvPr id="8" name="Содержимое 7" descr="2197ad1deed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362" b="18293"/>
          <a:stretch>
            <a:fillRect/>
          </a:stretch>
        </p:blipFill>
        <p:spPr>
          <a:xfrm>
            <a:off x="179511" y="548680"/>
            <a:ext cx="511579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168352" cy="4763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Девиз у военных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Простой: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край родной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примем 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WOW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678" t="1922"/>
          <a:stretch>
            <a:fillRect/>
          </a:stretch>
        </p:blipFill>
        <p:spPr>
          <a:xfrm>
            <a:off x="3347864" y="692696"/>
            <a:ext cx="558331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3651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1124744"/>
            <a:ext cx="3672408" cy="51236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Глазами не увидишь, руками не возьмешь,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без него в атаку не пойдешь.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320480" cy="5436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14908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Боевой клич УРА!!!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83568" y="1484784"/>
            <a:ext cx="3888432" cy="3456384"/>
          </a:xfrm>
          <a:prstGeom prst="cloudCallout">
            <a:avLst>
              <a:gd name="adj1" fmla="val -33226"/>
              <a:gd name="adj2" fmla="val 892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2420888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УРА!!!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476672"/>
            <a:ext cx="3960440" cy="5771728"/>
          </a:xfrm>
        </p:spPr>
        <p:txBody>
          <a:bodyPr>
            <a:normAutofit fontScale="47500" lnSpcReduction="20000"/>
          </a:bodyPr>
          <a:lstStyle/>
          <a:p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Вдруг из темной темноты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небе выросли кусты.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на них — то голубые,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Пунцовые, золотые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Распускаются цветы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Небывалой красоты.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все улицы под ними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Тоже стали голубыми,</a:t>
            </a:r>
            <a:b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Пунцовыми, золотыми, разноцветными.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58924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Салют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489a5aeb89942a182fad5674ceec44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1269"/>
            <a:ext cx="4932548" cy="638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fb9pu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9613506">
            <a:off x="5149057" y="2624064"/>
            <a:ext cx="3753613" cy="3492286"/>
          </a:xfrm>
        </p:spPr>
      </p:pic>
      <p:pic>
        <p:nvPicPr>
          <p:cNvPr id="10" name="Содержимое 7" descr="fb9p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57591">
            <a:off x="4468743" y="1035714"/>
            <a:ext cx="3026623" cy="281590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744416" cy="554461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и он в войну солдатом,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Шёл в атаку с автоматом,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Города освобождал,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Воевал и побеждал.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ветеран войны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76671"/>
            <a:ext cx="4392488" cy="587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99992" y="692696"/>
            <a:ext cx="4032448" cy="5555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на фронте воевал.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давно седым уж стал.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По-военному одет,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Ветеран войны – мой…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0551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5085184"/>
            <a:ext cx="234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407707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дед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312368" cy="49076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Всегда им победить охота,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Идёт вперёд, примкнув штыки…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454" t="1754" r="5582"/>
          <a:stretch>
            <a:fillRect/>
          </a:stretch>
        </p:blipFill>
        <p:spPr>
          <a:xfrm>
            <a:off x="3473878" y="836712"/>
            <a:ext cx="549061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40770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пехота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92080" y="1772816"/>
            <a:ext cx="3851920" cy="44755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Гусеницы две ползут,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Башню с пушкою везут.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b12c96de6531803819f5e4faa5ab5f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96352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6876256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1484784"/>
            <a:ext cx="3744416" cy="46916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нынче в поле тракторист,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завтра в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армии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ebaffd83af24fdd7c001c3a0cb03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3"/>
            <a:ext cx="3888432" cy="60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00192" y="335699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танкист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3240360" cy="55557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Задаю я вам вопрос.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же носит наш матрос?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Полосатая рубашка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тельняшка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triped-vest-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582" t="19730" r="35246" b="22826"/>
          <a:stretch>
            <a:fillRect/>
          </a:stretch>
        </p:blipFill>
        <p:spPr>
          <a:xfrm>
            <a:off x="3419872" y="692696"/>
            <a:ext cx="535244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412776"/>
            <a:ext cx="4572000" cy="48356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матросская фуражка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имеет козырька.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Называется фуражка 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моряка.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_500_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634" t="3226" r="4034" b="4829"/>
          <a:stretch>
            <a:fillRect/>
          </a:stretch>
        </p:blipFill>
        <p:spPr>
          <a:xfrm>
            <a:off x="179512" y="1268760"/>
            <a:ext cx="43861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31409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Бескозыркой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764704"/>
            <a:ext cx="3168352" cy="5483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Имя девичье носила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врага огнём косила,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Вражьи замыслы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поруша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Легендарная …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Photo_holodilshchik_Katiush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502" r="5848"/>
          <a:stretch>
            <a:fillRect/>
          </a:stretch>
        </p:blipFill>
        <p:spPr>
          <a:xfrm flipH="1">
            <a:off x="3347863" y="692696"/>
            <a:ext cx="5704634" cy="4968552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537321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Катюша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81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Загадки на тему «Великая  Отечественная война»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127</cp:revision>
  <dcterms:modified xsi:type="dcterms:W3CDTF">2013-05-06T18:56:51Z</dcterms:modified>
</cp:coreProperties>
</file>