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97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EE7F-E906-40EF-B409-2C8DDFAFDE69}" type="datetimeFigureOut">
              <a:rPr lang="ru-RU" smtClean="0"/>
              <a:t>29.08.2013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08A6-A61C-4EE7-A52B-089C216DB1F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EE7F-E906-40EF-B409-2C8DDFAFDE69}" type="datetimeFigureOut">
              <a:rPr lang="ru-RU" smtClean="0"/>
              <a:t>29.08.2013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08A6-A61C-4EE7-A52B-089C216DB1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EE7F-E906-40EF-B409-2C8DDFAFDE69}" type="datetimeFigureOut">
              <a:rPr lang="ru-RU" smtClean="0"/>
              <a:t>29.08.2013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08A6-A61C-4EE7-A52B-089C216DB1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EE7F-E906-40EF-B409-2C8DDFAFDE69}" type="datetimeFigureOut">
              <a:rPr lang="ru-RU" smtClean="0"/>
              <a:t>29.08.2013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08A6-A61C-4EE7-A52B-089C216DB1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EE7F-E906-40EF-B409-2C8DDFAFDE69}" type="datetimeFigureOut">
              <a:rPr lang="ru-RU" smtClean="0"/>
              <a:t>29.08.2013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42308A6-A61C-4EE7-A52B-089C216DB1F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EE7F-E906-40EF-B409-2C8DDFAFDE69}" type="datetimeFigureOut">
              <a:rPr lang="ru-RU" smtClean="0"/>
              <a:t>29.08.2013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08A6-A61C-4EE7-A52B-089C216DB1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EE7F-E906-40EF-B409-2C8DDFAFDE69}" type="datetimeFigureOut">
              <a:rPr lang="ru-RU" smtClean="0"/>
              <a:t>29.08.2013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08A6-A61C-4EE7-A52B-089C216DB1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EE7F-E906-40EF-B409-2C8DDFAFDE69}" type="datetimeFigureOut">
              <a:rPr lang="ru-RU" smtClean="0"/>
              <a:t>29.08.2013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08A6-A61C-4EE7-A52B-089C216DB1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EE7F-E906-40EF-B409-2C8DDFAFDE69}" type="datetimeFigureOut">
              <a:rPr lang="ru-RU" smtClean="0"/>
              <a:t>29.08.2013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08A6-A61C-4EE7-A52B-089C216DB1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EE7F-E906-40EF-B409-2C8DDFAFDE69}" type="datetimeFigureOut">
              <a:rPr lang="ru-RU" smtClean="0"/>
              <a:t>29.08.2013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08A6-A61C-4EE7-A52B-089C216DB1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EE7F-E906-40EF-B409-2C8DDFAFDE69}" type="datetimeFigureOut">
              <a:rPr lang="ru-RU" smtClean="0"/>
              <a:t>29.08.2013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08A6-A61C-4EE7-A52B-089C216DB1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6C5EE7F-E906-40EF-B409-2C8DDFAFDE69}" type="datetimeFigureOut">
              <a:rPr lang="ru-RU" smtClean="0"/>
              <a:t>29.08.2013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42308A6-A61C-4EE7-A52B-089C216DB1F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Сюжетно-ролевые игры в жизни младшего школьника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168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пдд - ф - 1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7" y="761199"/>
            <a:ext cx="7920880" cy="5945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729" y="53313"/>
            <a:ext cx="8651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Сюжетно-ролевая игра по правилам дорожного движения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070941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302" y="0"/>
            <a:ext cx="8507288" cy="4858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Сюжетно-ролевая игра в поликлинику</a:t>
            </a:r>
            <a:endParaRPr lang="ru-RU" dirty="0"/>
          </a:p>
        </p:txBody>
      </p:sp>
      <p:pic>
        <p:nvPicPr>
          <p:cNvPr id="2050" name="Picture 2" descr="F:\03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7706" y="548680"/>
            <a:ext cx="8128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9917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708" y="104151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Сюжетно-ролевая игра в повара</a:t>
            </a:r>
            <a:endParaRPr lang="ru-RU" dirty="0"/>
          </a:p>
        </p:txBody>
      </p:sp>
      <p:pic>
        <p:nvPicPr>
          <p:cNvPr id="3074" name="Picture 2" descr="F:\038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644116"/>
            <a:ext cx="8496944" cy="6156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8721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529" y="32048"/>
            <a:ext cx="8928992" cy="778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Сюжетно-ролевая игра в кукольный театр</a:t>
            </a:r>
            <a:endParaRPr lang="ru-RU" dirty="0"/>
          </a:p>
        </p:txBody>
      </p:sp>
      <p:pic>
        <p:nvPicPr>
          <p:cNvPr id="4098" name="Picture 2" descr="F:\020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980728"/>
            <a:ext cx="7560840" cy="574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79803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</TotalTime>
  <Words>25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Сюжетно-ролевые игры в жизни младшего школьника</vt:lpstr>
      <vt:lpstr>Презентация PowerPoint</vt:lpstr>
      <vt:lpstr>Сюжетно-ролевая игра в поликлинику</vt:lpstr>
      <vt:lpstr>Сюжетно-ролевая игра в повара</vt:lpstr>
      <vt:lpstr>Сюжетно-ролевая игра в кукольный театр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Сюжетно-ролевые игры в жизни младшего школьника</dc:title>
  <dc:creator>Линда</dc:creator>
  <cp:lastModifiedBy>Линда</cp:lastModifiedBy>
  <cp:revision>2</cp:revision>
  <dcterms:created xsi:type="dcterms:W3CDTF">2013-08-29T14:59:24Z</dcterms:created>
  <dcterms:modified xsi:type="dcterms:W3CDTF">2013-08-29T15:13:56Z</dcterms:modified>
</cp:coreProperties>
</file>