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157D8A4-C47F-4287-B8F5-0FA0BA404CBA}" type="datetimeFigureOut">
              <a:rPr lang="ru-RU" smtClean="0"/>
              <a:t>12.10.2011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246FF1D-8573-4AB8-BB2E-68B294A6149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57D8A4-C47F-4287-B8F5-0FA0BA404CBA}"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57D8A4-C47F-4287-B8F5-0FA0BA404CBA}"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157D8A4-C47F-4287-B8F5-0FA0BA404CBA}" type="datetimeFigureOut">
              <a:rPr lang="ru-RU" smtClean="0"/>
              <a:t>12.10.2011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246FF1D-8573-4AB8-BB2E-68B294A6149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157D8A4-C47F-4287-B8F5-0FA0BA404CBA}" type="datetimeFigureOut">
              <a:rPr lang="ru-RU" smtClean="0"/>
              <a:t>12.10.2011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246FF1D-8573-4AB8-BB2E-68B294A61493}"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157D8A4-C47F-4287-B8F5-0FA0BA404CBA}" type="datetimeFigureOut">
              <a:rPr lang="ru-RU" smtClean="0"/>
              <a:t>12.10.2011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157D8A4-C47F-4287-B8F5-0FA0BA404CBA}" type="datetimeFigureOut">
              <a:rPr lang="ru-RU" smtClean="0"/>
              <a:t>12.10.2011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246FF1D-8573-4AB8-BB2E-68B294A61493}"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157D8A4-C47F-4287-B8F5-0FA0BA404CBA}" type="datetimeFigureOut">
              <a:rPr lang="ru-RU" smtClean="0"/>
              <a:t>12.10.2011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157D8A4-C47F-4287-B8F5-0FA0BA404CBA}" type="datetimeFigureOut">
              <a:rPr lang="ru-RU" smtClean="0"/>
              <a:t>12.10.2011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157D8A4-C47F-4287-B8F5-0FA0BA404CBA}" type="datetimeFigureOut">
              <a:rPr lang="ru-RU" smtClean="0"/>
              <a:t>12.10.2011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46FF1D-8573-4AB8-BB2E-68B294A6149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157D8A4-C47F-4287-B8F5-0FA0BA404CBA}"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246FF1D-8573-4AB8-BB2E-68B294A61493}"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157D8A4-C47F-4287-B8F5-0FA0BA404CBA}" type="datetimeFigureOut">
              <a:rPr lang="ru-RU" smtClean="0"/>
              <a:t>12.10.2011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246FF1D-8573-4AB8-BB2E-68B294A61493}"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928670"/>
            <a:ext cx="8572560" cy="3071834"/>
          </a:xfrm>
        </p:spPr>
        <p:txBody>
          <a:bodyPr>
            <a:noAutofit/>
          </a:bodyPr>
          <a:lstStyle/>
          <a:p>
            <a:r>
              <a:rPr lang="ru-RU" sz="7200" dirty="0">
                <a:solidFill>
                  <a:schemeClr val="tx1"/>
                </a:solidFill>
                <a:latin typeface="+mj-lt"/>
              </a:rPr>
              <a:t>Домашнее задание, его </a:t>
            </a:r>
            <a:r>
              <a:rPr lang="ru-RU" sz="7200" dirty="0" smtClean="0">
                <a:solidFill>
                  <a:schemeClr val="tx1"/>
                </a:solidFill>
                <a:latin typeface="+mj-lt"/>
              </a:rPr>
              <a:t>роль и значение</a:t>
            </a:r>
            <a:endParaRPr lang="ru-RU" sz="7200" dirty="0">
              <a:solidFill>
                <a:schemeClr val="tx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10000"/>
          </a:bodyPr>
          <a:lstStyle/>
          <a:p>
            <a:r>
              <a:rPr lang="ru-RU" sz="3500" dirty="0"/>
              <a:t>Учение  -  ведущий  вид  деятельности  школьника.   Без  активного  учения  невозможно  овладеть  другими  видами   человеческой  деятельности  -  производительным  трудом,  художественным  творчеством,  спортом. Во  2  классе  учащиеся  изучают  </a:t>
            </a:r>
            <a:r>
              <a:rPr lang="ru-RU" sz="3500" dirty="0" smtClean="0"/>
              <a:t>9</a:t>
            </a:r>
            <a:r>
              <a:rPr lang="ru-RU" sz="3500" dirty="0" smtClean="0"/>
              <a:t>   </a:t>
            </a:r>
            <a:r>
              <a:rPr lang="ru-RU" sz="3500" dirty="0"/>
              <a:t>предметов.  Увеличилась  учебная  нагрузка.  Появились    ОБЯЗАТЕЛЬНЫЕ  домашние   задания.  Требования  к  навыкам  учебного  труда  отражены  в  программах. Вот  некоторые  из  них.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0000" lnSpcReduction="20000"/>
          </a:bodyPr>
          <a:lstStyle/>
          <a:p>
            <a:r>
              <a:rPr lang="ru-RU" dirty="0"/>
              <a:t>Математика:  знать  название  и  последовательность  чисел  от  1  до 100,  </a:t>
            </a:r>
          </a:p>
          <a:p>
            <a:r>
              <a:rPr lang="ru-RU" dirty="0"/>
              <a:t>                       записывать, сравнивать  числа,</a:t>
            </a:r>
          </a:p>
          <a:p>
            <a:r>
              <a:rPr lang="ru-RU" dirty="0"/>
              <a:t>                       вычитание  и  сложение  чисел  в  пределах  100,</a:t>
            </a:r>
          </a:p>
          <a:p>
            <a:r>
              <a:rPr lang="ru-RU" dirty="0"/>
              <a:t>                       решать  задачи  в  1-2  действия,</a:t>
            </a:r>
          </a:p>
          <a:p>
            <a:r>
              <a:rPr lang="ru-RU" dirty="0"/>
              <a:t>                       чертить  отрезки  заданной  длины,</a:t>
            </a:r>
          </a:p>
          <a:p>
            <a:r>
              <a:rPr lang="ru-RU" dirty="0"/>
              <a:t>                       находить  длину  ломаной,  периметр  </a:t>
            </a:r>
            <a:r>
              <a:rPr lang="ru-RU" dirty="0" smtClean="0"/>
              <a:t>      многоугольника</a:t>
            </a:r>
            <a:r>
              <a:rPr lang="ru-RU" dirty="0"/>
              <a:t>,</a:t>
            </a:r>
          </a:p>
          <a:p>
            <a:r>
              <a:rPr lang="ru-RU" dirty="0"/>
              <a:t>                       меры  длины,  времени,  массы   и  т.д.                </a:t>
            </a:r>
          </a:p>
          <a:p>
            <a:r>
              <a:rPr lang="ru-RU" dirty="0"/>
              <a:t>Русский  язык:  знать  предложения  по  цели  высказывания  и  интонации,</a:t>
            </a:r>
          </a:p>
          <a:p>
            <a:r>
              <a:rPr lang="ru-RU" dirty="0"/>
              <a:t>                       части  речи,  их   лексические  и  основные  грамматические  признаки,</a:t>
            </a:r>
          </a:p>
          <a:p>
            <a:r>
              <a:rPr lang="ru-RU" dirty="0"/>
              <a:t>                       однокоренные  сова  и  корень  слова,  </a:t>
            </a:r>
          </a:p>
          <a:p>
            <a:r>
              <a:rPr lang="ru-RU" dirty="0"/>
              <a:t>                       находить  главные  члены  предложения</a:t>
            </a:r>
            <a:br>
              <a:rPr lang="ru-RU" dirty="0"/>
            </a:br>
            <a:r>
              <a:rPr lang="ru-RU" dirty="0"/>
              <a:t>                       каллиграфически  правильно  писать  и  т.д.</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10000"/>
          </a:bodyPr>
          <a:lstStyle/>
          <a:p>
            <a:r>
              <a:rPr lang="ru-RU" dirty="0"/>
              <a:t>Чтение:          читать   40 -50 слов  в минуту. Чтение   целыми   словами, </a:t>
            </a:r>
            <a:r>
              <a:rPr lang="ru-RU" dirty="0" smtClean="0"/>
              <a:t>осмысленное</a:t>
            </a:r>
            <a:r>
              <a:rPr lang="ru-RU" dirty="0"/>
              <a:t>,  выразительное,  правильное.</a:t>
            </a:r>
          </a:p>
          <a:p>
            <a:r>
              <a:rPr lang="ru-RU" dirty="0"/>
              <a:t>Окружающий  мир:  живая,  неживая  природа,  растения  культурные  и   </a:t>
            </a:r>
            <a:r>
              <a:rPr lang="ru-RU" dirty="0" smtClean="0"/>
              <a:t>дикорастущие</a:t>
            </a:r>
            <a:r>
              <a:rPr lang="ru-RU" dirty="0"/>
              <a:t>,  деревья,  травы,  кустарники,  дикие,  домашние  </a:t>
            </a:r>
            <a:r>
              <a:rPr lang="ru-RU" dirty="0" smtClean="0"/>
              <a:t>животные, насекомые</a:t>
            </a:r>
            <a:r>
              <a:rPr lang="ru-RU" dirty="0"/>
              <a:t>,  рыбы,  птицы,  звери,  </a:t>
            </a:r>
            <a:r>
              <a:rPr lang="ru-RU" dirty="0" smtClean="0"/>
              <a:t>виды  </a:t>
            </a:r>
            <a:r>
              <a:rPr lang="ru-RU" dirty="0"/>
              <a:t>транспорта,  строение  человека,  правила  личной  гигиены,                                                                                                                                                                                              </a:t>
            </a:r>
            <a:r>
              <a:rPr lang="ru-RU" dirty="0" smtClean="0"/>
              <a:t>правила  </a:t>
            </a:r>
            <a:r>
              <a:rPr lang="ru-RU" dirty="0"/>
              <a:t>безопасного  поведения  на    улице,  в  быту,  на воде,  </a:t>
            </a:r>
            <a:r>
              <a:rPr lang="ru-RU" dirty="0" smtClean="0"/>
              <a:t> </a:t>
            </a:r>
            <a:r>
              <a:rPr lang="ru-RU" dirty="0"/>
              <a:t>при  контактах с людьми  и  т.д.</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r>
              <a:rPr lang="ru-RU" dirty="0"/>
              <a:t>ДОМАШНЕЕ  ЗАДАНИЕ  -  составная  часть  процесса  обучения,  организуется  учителем  с  целью  закрепления  и  углубления  знаний,  полученных  на  уроке,  а  также  для  подготовки  к  активному  восприятию  нового  материала.</a:t>
            </a:r>
          </a:p>
          <a:p>
            <a:r>
              <a:rPr lang="ru-RU" dirty="0"/>
              <a:t>ДЗ   способствуют  развитию  навыков  самостоятельной  работы,  формированию  интересов,  воспитанию  воли  и  ответственного  отношения  к  учёбе.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85000" lnSpcReduction="10000"/>
          </a:bodyPr>
          <a:lstStyle/>
          <a:p>
            <a:r>
              <a:rPr lang="ru-RU" dirty="0"/>
              <a:t>Характерной  чертой  ДЗ  является  их  органичная  связь  с  уроком.</a:t>
            </a:r>
          </a:p>
          <a:p>
            <a:r>
              <a:rPr lang="ru-RU" dirty="0"/>
              <a:t>ВИДЫ  ДЗ  очень  разнообразны  и  зависят  от  учебного  предмета,  цели  урока,  возраста  учащихся:  </a:t>
            </a:r>
          </a:p>
          <a:p>
            <a:r>
              <a:rPr lang="ru-RU" dirty="0"/>
              <a:t>                                 -повторение  правил;</a:t>
            </a:r>
          </a:p>
          <a:p>
            <a:r>
              <a:rPr lang="ru-RU" dirty="0"/>
              <a:t>                                 -заучивание  наизусть;</a:t>
            </a:r>
          </a:p>
          <a:p>
            <a:r>
              <a:rPr lang="ru-RU" dirty="0"/>
              <a:t>                                 -письменные  работы;</a:t>
            </a:r>
          </a:p>
          <a:p>
            <a:r>
              <a:rPr lang="ru-RU" dirty="0"/>
              <a:t>                                 -рефераты,  доклады;</a:t>
            </a:r>
          </a:p>
          <a:p>
            <a:r>
              <a:rPr lang="ru-RU" dirty="0"/>
              <a:t>                                 -наблюдения, опыты. </a:t>
            </a:r>
          </a:p>
          <a:p>
            <a:r>
              <a:rPr lang="ru-RU" dirty="0"/>
              <a:t>Родителям  следует  контролировать  регулярность  и  тщательность  выполнения  ДЗ,  создавать  благоприятные  условия  для  подготовки.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r>
              <a:rPr lang="ru-RU" dirty="0"/>
              <a:t>НАЗНАЧЕНИЕ   ДОМАШНИХ  ЗАДАНИЙ.</a:t>
            </a:r>
          </a:p>
          <a:p>
            <a:r>
              <a:rPr lang="ru-RU" dirty="0"/>
              <a:t>1.Воспитание  воли,  ответственности,  самостоятельности.</a:t>
            </a:r>
          </a:p>
          <a:p>
            <a:r>
              <a:rPr lang="ru-RU" dirty="0"/>
              <a:t>2.Овладение  навыками  учебного  труда.</a:t>
            </a:r>
          </a:p>
          <a:p>
            <a:r>
              <a:rPr lang="ru-RU" dirty="0"/>
              <a:t>3. Формирование  умения  добывать   необходимую  информацию  из  дополнительной  литературы,  словарей.</a:t>
            </a:r>
          </a:p>
          <a:p>
            <a:r>
              <a:rPr lang="ru-RU" dirty="0"/>
              <a:t>4.Формирование  исследовательских  умений   (сопоставление,  сравнение  и  т.д.)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5651521"/>
          </a:xfrm>
        </p:spPr>
        <p:txBody>
          <a:bodyPr>
            <a:normAutofit fontScale="70000" lnSpcReduction="20000"/>
          </a:bodyPr>
          <a:lstStyle/>
          <a:p>
            <a:r>
              <a:rPr lang="ru-RU" sz="4000" dirty="0" smtClean="0"/>
              <a:t>Для  этого  необходимо  оборудовать  комнату  или  уголок,  где  дети  могут  хранить  свои  книги,  игрушки,  играть  и  заниматься.</a:t>
            </a:r>
          </a:p>
          <a:p>
            <a:r>
              <a:rPr lang="ru-RU" sz="4000" dirty="0" smtClean="0"/>
              <a:t>Дети  младшего  школьного  возраста  должны  иметь  письменный  стол   с   ящиками  или  полочки  для  хранения  учебников,  тетрадей,  школьных   принадлежностей.   Надо  строго  следить  за  тем,  чтобы  стол  был  хорошо  освещён,  ребёнок  сидел   не  сутулясь,  так  как  неправильная  поза  является  причиной  близорукости,  искривления  позвоночника   и  грудной  клетки.</a:t>
            </a:r>
          </a:p>
          <a:p>
            <a:r>
              <a:rPr lang="ru-RU" sz="4000" dirty="0" smtClean="0"/>
              <a:t>Ребёнок  должен  сам  убирать  на  своём  столе  и  в  комнате. </a:t>
            </a:r>
          </a:p>
          <a:p>
            <a:r>
              <a:rPr lang="ru-RU" sz="4000" dirty="0" smtClean="0"/>
              <a:t>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477</Words>
  <Application>Microsoft Office PowerPoint</Application>
  <PresentationFormat>Экран (4:3)</PresentationFormat>
  <Paragraphs>34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Елена</cp:lastModifiedBy>
  <cp:revision>2</cp:revision>
  <dcterms:created xsi:type="dcterms:W3CDTF">2011-10-12T16:22:38Z</dcterms:created>
  <dcterms:modified xsi:type="dcterms:W3CDTF">2011-10-12T16:40:06Z</dcterms:modified>
</cp:coreProperties>
</file>