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75" r:id="rId5"/>
    <p:sldId id="260" r:id="rId6"/>
    <p:sldId id="261" r:id="rId7"/>
    <p:sldId id="259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81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700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5BB7DA-BCFF-4EC5-91A3-71D795B8B86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BCDA86-06B9-4C44-BB5E-20CF4114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7000"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Dayana-Dayana_Mama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8 марта фото и открытки\20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</p:spPr>
      </p:pic>
      <p:pic>
        <p:nvPicPr>
          <p:cNvPr id="3" name="Dayana-Dayana_Mam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8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0_6882d_f231b77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29" y="857232"/>
            <a:ext cx="8801161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8487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8 марта фото и открыт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83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8 марта фото и открытки\74732649_11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09" y="214290"/>
            <a:ext cx="8464694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8361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8 марта фото и открытки\0_23140_2b777af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ransition advTm="8003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8 марта фото и открытки\1251296316_img-c4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52461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7878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8 марта фото и открытки\н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886755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8096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8 марта фото и открытки\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72" y="928670"/>
            <a:ext cx="8458258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8361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user\Desktop\1861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191030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8331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8 марта фото и открытки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Tm="716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esktop\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54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805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113606_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572032" cy="6390245"/>
          </a:xfrm>
          <a:prstGeom prst="rect">
            <a:avLst/>
          </a:prstGeom>
          <a:noFill/>
        </p:spPr>
      </p:pic>
    </p:spTree>
  </p:cSld>
  <p:clrMapOvr>
    <a:masterClrMapping/>
  </p:clrMapOvr>
  <p:transition advTm="8642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user\Desktop\x_314bf2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926009" cy="5957629"/>
          </a:xfrm>
          <a:prstGeom prst="rect">
            <a:avLst/>
          </a:prstGeom>
          <a:noFill/>
        </p:spPr>
      </p:pic>
    </p:spTree>
  </p:cSld>
  <p:clrMapOvr>
    <a:masterClrMapping/>
  </p:clrMapOvr>
  <p:transition advTm="727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70456796_1297285703_mimo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7223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7763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7066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952_2517_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500"/>
            <a:ext cx="7810528" cy="5857896"/>
          </a:xfrm>
          <a:prstGeom prst="rect">
            <a:avLst/>
          </a:prstGeom>
          <a:noFill/>
        </p:spPr>
      </p:pic>
    </p:spTree>
  </p:cSld>
  <p:clrMapOvr>
    <a:masterClrMapping/>
  </p:clrMapOvr>
  <p:transition advTm="7488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16208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39181" cy="6179386"/>
          </a:xfrm>
          <a:prstGeom prst="rect">
            <a:avLst/>
          </a:prstGeom>
          <a:noFill/>
        </p:spPr>
      </p:pic>
    </p:spTree>
  </p:cSld>
  <p:clrMapOvr>
    <a:masterClrMapping/>
  </p:clrMapOvr>
  <p:transition advTm="7067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156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666750"/>
            <a:ext cx="8128000" cy="5524500"/>
          </a:xfrm>
          <a:prstGeom prst="rect">
            <a:avLst/>
          </a:prstGeom>
          <a:noFill/>
        </p:spPr>
      </p:pic>
    </p:spTree>
  </p:cSld>
  <p:clrMapOvr>
    <a:masterClrMapping/>
  </p:clrMapOvr>
  <p:transition advTm="6676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a96169d205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3359"/>
            <a:ext cx="5214974" cy="6254158"/>
          </a:xfrm>
          <a:prstGeom prst="rect">
            <a:avLst/>
          </a:prstGeom>
          <a:noFill/>
        </p:spPr>
      </p:pic>
    </p:spTree>
  </p:cSld>
  <p:clrMapOvr>
    <a:masterClrMapping/>
  </p:clrMapOvr>
  <p:transition advTm="6334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cveti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92" y="517626"/>
            <a:ext cx="7875360" cy="5911770"/>
          </a:xfrm>
          <a:prstGeom prst="rect">
            <a:avLst/>
          </a:prstGeom>
          <a:noFill/>
        </p:spPr>
      </p:pic>
    </p:spTree>
  </p:cSld>
  <p:clrMapOvr>
    <a:masterClrMapping/>
  </p:clrMapOvr>
  <p:transition advTm="6052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9ddd09232a54a24d9b1f3b91419a4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632003" cy="6105602"/>
          </a:xfrm>
          <a:prstGeom prst="rect">
            <a:avLst/>
          </a:prstGeom>
          <a:noFill/>
        </p:spPr>
      </p:pic>
    </p:spTree>
  </p:cSld>
  <p:clrMapOvr>
    <a:masterClrMapping/>
  </p:clrMapOvr>
  <p:transition advTm="6396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62970814_1282326991_10239_hrizantemy_aaa3c_1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3"/>
            <a:ext cx="8096304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Tm="6099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8 марта фото и открытки\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49" y="1142984"/>
            <a:ext cx="7658153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8346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83664427_large_427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ransition advTm="415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ка\Картинки\JICTydMAhW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787" y="428604"/>
            <a:ext cx="8609213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3541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0a1a6045966bcd69f88199afd925b4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55000" cy="6362700"/>
          </a:xfrm>
          <a:prstGeom prst="rect">
            <a:avLst/>
          </a:prstGeom>
          <a:noFill/>
        </p:spPr>
      </p:pic>
    </p:spTree>
  </p:cSld>
  <p:clrMapOvr>
    <a:masterClrMapping/>
  </p:clrMapOvr>
  <p:transition advTm="7659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1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646894" cy="6351789"/>
          </a:xfrm>
          <a:prstGeom prst="rect">
            <a:avLst/>
          </a:prstGeom>
          <a:noFill/>
        </p:spPr>
      </p:pic>
    </p:spTree>
  </p:cSld>
  <p:clrMapOvr>
    <a:masterClrMapping/>
  </p:clrMapOvr>
  <p:transition advTm="8018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8 марта фото и открытки\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822462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Tm="7051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44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88" y="357166"/>
            <a:ext cx="6289684" cy="62213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05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1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491" y="208710"/>
            <a:ext cx="6281219" cy="6292124"/>
          </a:xfrm>
          <a:prstGeom prst="rect">
            <a:avLst/>
          </a:prstGeom>
          <a:noFill/>
        </p:spPr>
      </p:pic>
    </p:spTree>
  </p:cSld>
  <p:clrMapOvr>
    <a:masterClrMapping/>
  </p:clrMapOvr>
  <p:transition advTm="8096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8 марта фото и открытки\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673262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8049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8 марта фото и открытки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89" y="857232"/>
            <a:ext cx="6977111" cy="5232834"/>
          </a:xfrm>
          <a:prstGeom prst="rect">
            <a:avLst/>
          </a:prstGeom>
          <a:noFill/>
        </p:spPr>
      </p:pic>
    </p:spTree>
  </p:cSld>
  <p:clrMapOvr>
    <a:masterClrMapping/>
  </p:clrMapOvr>
  <p:transition advTm="8128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rgbClr val="FFEFC9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0</Words>
  <Application>Microsoft Office PowerPoint</Application>
  <PresentationFormat>Экран (4:3)</PresentationFormat>
  <Paragraphs>0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Люля</dc:creator>
  <cp:lastModifiedBy>Люля</cp:lastModifiedBy>
  <cp:revision>15</cp:revision>
  <dcterms:created xsi:type="dcterms:W3CDTF">2013-02-24T17:31:24Z</dcterms:created>
  <dcterms:modified xsi:type="dcterms:W3CDTF">2013-02-26T14:27:17Z</dcterms:modified>
</cp:coreProperties>
</file>