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8" r:id="rId6"/>
    <p:sldId id="259" r:id="rId7"/>
    <p:sldId id="260" r:id="rId8"/>
    <p:sldId id="264" r:id="rId9"/>
    <p:sldId id="265" r:id="rId10"/>
    <p:sldId id="263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3441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4C86-013E-47D5-8BA6-B2F0AE8845C4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6C38-2C50-455D-808B-B724CAC1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C%D0%BA%D0%B2%D0%B0%D1%8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D%D1%82%D1%81%D0%B5%D1%80%D1%80%D0%B0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Лимо́н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(лат.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Citrus × limon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 гибридный вид деревьев из рода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трибы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семейства Рутовые. Лимоном также называют плод этого растения.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Лайм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Citrus × aurantiifolia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плод растения семейства цитрусовых родом из Индии, генетически схожий с лимоном. В русском языке также иногда упоминается как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лайма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женск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или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зелёный лимон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Название происходит от персидского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справки: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100 г лимона содержится 40 мг витамина 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Факты о лимоне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Воины Александра Македонского привезли из Индии лимоны - плоды, которые были в Европе неизвестны. Их так и назвали – индийские яблоки. И жевали их просто так, несмотря на то, что те были ужасно кислые.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считают, что библейский запретный плод – это яблоко. Однако в разное время и в разных странах рассказывали и об инжире, апельсине, гранате, груше, айве и, в том числе, о лимоне.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Британское Адмиралтейство считало главной заслугой знаменитого мореплавателя Дж.Кука отнюдь не сделанные им географические открытия, а то, что Кук был награжден золотой медалью Королевского общества, так как он придумал способ предохранять моряков от цинги лимонами. В XVII веке британских моряков так и называли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"лимонниками"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XVII веке этот деликатес был практически недоступен простому русскому человеку. Богатые же выписывали лимоны из Голландии. Их им доставляли в соленом виде…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известно, ветвь оливы является символом мира, лавр – символом славы, а терн – символом суровости и наказания.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лимон, по наводке советского исследователя Севера О.Ю. Шмидта, стал символом дружбы 126 стран.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испанском фольклоре лимон – это символ горькой, обманутой любви. Сладкую же любовь символизирует апельсин.</a:t>
            </a:r>
          </a:p>
          <a:p>
            <a:pPr marL="228600" indent="-22860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Факты о лимоне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Однажды лимон был использован для срыва выступления духового оркестра. На первых рядах партера дети жевали лимоны. Видя их гримасы и хорошо представляя, что это такое, оркестранты не смогли подавить обильное слюноотделение у себя самих, что явилось препятствием для игры на духовых инструментах.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Лимон – это кислота! Если припаять к одному из выходов светодиода медную, а к другому – цинковую проволочку и вставить противоположные концы проволочек в лимон, светодиод загорится.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Кстати, на званых вечерах или вообще не подают чернику, или подают её с ломтиками лимона: черника окрашивает губы, а лимон снимает эту окраску.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Иностранные журналисты присуждают звание "лимона" самым необщительным спортсменам. Французы назвали лимоном российского теннисиста Евгения Кафельникова из-за его сдержанности, холодности и закрытости.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и напоследок, американский журналист философ и психолог успеха, Наполеон Хилл всегда говорил о неудачах так: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"Когда жизнь протягивает вам лимон, не жалуйтесь, – сделайте из него лимонад".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множество сортов лайма: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Сладкий лайм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(Citrus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latifolia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Tanaka).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плоды напоминают лимон, они крупные (6-8 см в диаметре), с тонкой (1,5 мм) гладкой кожурой. Аромат слабее, чем у лайма настоящего. Обычно бессемянный, по составу плодов сходен с лаймом настоящим. Плоды сладкого лайма не содержат кислоты, пресные, сахаров в соке до 6 %. Широко используется в народной медицине, в частности против малярии.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Лайм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Рангпур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limonia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Osbeck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(недозрелый лимон) применяется как подвой цитрусовых культур. В ряде стран его возделывают для получения плодов. Плоды кислые, около 5 см в диаметре, кожура тонкая, легко отделяется. Кожура и мякоть тёмно-оранжевые. Для лайма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Рангпур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характерна засухоустойчивость, высокая урожайность.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Мексиканский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Вест-Индский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плоды небольшие. Этот сорт наиболее широко используют для получения масла путем отжима плодов или длительной (10 — 16 часов) паровой отгонки.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Известны такие гибриды,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лимонаймы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(лайм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лимон),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лаймкват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(лайм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умкват"/>
              </a:rPr>
              <a:t>кумкват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Родина лимона  — Индия, Китай и тихоокеанские тропические острова. В дикорастущем состоянии неизвестен, вероятнее всего гибрид, спонтанно возникший в природе и долгое время развивавшийся как отдельный вид. Широко культивируется во многих странах с субтропическим климатом. В СНГ культивируется на Кавказе и в Средней Азии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 кулинарии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Лимоны употребляют в пищу в свежем виде, а также используют при изготовлении кондитерских изделий и безалкогольных напитков,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ликеро-водочной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парфюмерной промышленности. В качестве пряности лимон употребляют в различные фруктовые салаты, сладкие блюда, печенья, соусы, в рыбу, птицу и блюда из риса. Лимонным соком улучшают вкус различных блюд (например, шницеля по-венски), жареной рыбы, холодных закусок, салатов. Также лимоны применяют для приготовления варенья, соусов, кремов, сиропов и напитков. Лимонные дольки - красивое украшение вторых блюд. Очень вкусны лимонные торты и пироги.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Кусочки плодов лимона добавляют в чай. Получаемый напиток известен на Западе как «русский чай».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России сложилась традиция закусывать лимоном водку и коньяк. Так же на основе лимона готовится закуска.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 медицине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лечебно-профилактической целью лимоны употребляют при гиповитаминозах, авитаминозах, заболеваниях желудочно-кишечного тракта, нарушении минерального обмена, ревматизме, мочекаменной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болезни,атеросклерозе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цинге, ангине, подагре, гипертонии. В средние века считали, что лимон предохраняет от чумы и является противоядием при укусах змей. Восточная медицина считала лимон прекрасным средством для лечения ран и лёгочных заболеваний и противоядием при различных отравлениях. В XI в. Авиценна писал о лимоне как о лучшем лекарстве при болезнях сердца, рекомендовал употреблять его в пищу беременным женщинам и при желтухе.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лимонный сок и лимонное масло, полученное из свежей кожуры, применяют для улучшения вкуса и запаха лекарств. Были попытки использовать лимонный сок для лечения мочекислого диатеза и отёков; настойку лимонной корки или цедры — как средство, повышающее аппетит, седативное и противорвотное. В народной медицине лимон применяли как витаминное средство при цинге, для смазывания дифтеритных налётов в горле, как дополнительное лечебное средство при желтухе и болезнях печени, при отёках, мочекаменной болезни, ревматизме, подагре, при гастритах с низкой кислотностью; сироп лимона — как противоглистное; наружно раствором сока в воде полоскали рот при ангине и воспалительных процессах слизистой рта, использовали для примочек при грибковых поражениях кожи и экземах.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Лимон широко применяют как косметическое средство — лимонная вода смягчает и отбеливает кожу лица, её используют в смеси со взбитым яичным белком, глицерином и одеколоном, чтобы избавиться от веснушек, пигментных пятен, омолодить кожу лица. Сок лимона заживляет трещины на коже, уменьшает ломкость ногтей. Корку лимона, сваренную в меду, употребляли для улучшения пищеварения. В косметологических целях лимон применяется в качестве бальзамов для волос, кремов, лосьонов, для изготовления примочек и масок по уходу за разнообразными типами кожи.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 декоративном цветоводстве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Комнатная культура лимона в настоящее время распространена почти по всей России. Город Павлово-на-Оке Нижегородской области стал центром распространения комнатной культуры лимона, известной под названием Павловского лимона. С каждого кадочного деревца можно получить 10-30 плодов. Известны случаи, когда одно кадочное дерево ежегодно приносило 180—200 плодов. Плоды этих комнатных лимонов отличаются хорошим качеством и размером, не уступая лучшим южным сортам. Павловский лимон — скороспелый,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среднерослый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размножается черенками. Деревце лимона высотой 150 см, диаметр кроны 75-85 см, колючек мало, плодоношение начинается на 3-й год после укоренения черенков. Цветёт 2 раза в год — в марте — апреле и в октябре. Плоды созревают через 8-9 месяцев в период ноябрь — май.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Химический состав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Мякоть плодов содержит значительное количество органических кислот (лимонная, яблочная), пектиновые вещества, сахара (до 3,5 %), каротин, фитонциды; витамины - тиамин, рибофлавин, аскорбиновая кислота (до 0,085 %), рутин,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флавоноиды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производные кумарина,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галактуроновую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кислоту,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сесквитерпены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гесперидин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эриоцитрин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эридиктиол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семенах имеются жирное масло и горькое вещество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лимонин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Жирное масло найдено также в ветках и листьях (0,24 %). В коре обнаружен гликозид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цитронин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Характерный запах лимона обусловлен наличием эфирного (лимонного) масла в различных частях растения. Основные компоненты эфирного масла лимона — терпен,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α-лимонен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(до 90 %) и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цитраль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(до 6 %).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Родиной лайма считается полуостров Малакка. Впервые промышленная культура лайма возникла в 70-х годах XIX века на о.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онтсеррат"/>
              </a:rPr>
              <a:t>Монтсеррат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(из Малых Антильских островов). Миллионы деревьев лайма возделывают в Индии, Шри-Ланке, Индонезии, Мьянме, Бразилии, Венесуэле, в странах Западной Африки. На международный рынок лайм поступает в основном из Мексики, Египта, Индии, с Кубы и Антильских островов. Лайм обычно культивируют в тропических зонах высотой до 1000 м над уровнем моря. Многие специалисты считают лайм неприхотливым к почвенным условиям, он может расти на бедных песчаных и каменистых почвах. Однако лайм более чувствителен, чем большинство цитрусовых культур, к неблагоприятным почвенно-климатическим условиям. Лучшие почвы — легкие суглинки с глубоким пахотным горизонтом и хорошим дренажом. Лайм занимает одно из последних мест по устойчивости к низким температурам, повреждается при минус 1-2°С, хорошо приспособлен к условиям влажного тропического климата, в котором лимон плохо плодоносит, поэтому в тропиках лайм — основной «кислый цитрус». Цветение и созревание плодов происходят в течение всего года. Однако главное цветение отмечается с наступлением дождливого сезона (в мае — июне). Основной урожай собирают в августе, сентябре и октябре. Плоды сохраняются 1,5-2 месяца при температуре 8-10°С и относительной влажности воздуха 85-90 %. В тропиках обычно выращивают сорт Мексиканский.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основном используют в свежем виде, а также для приготовления сока и консервирования сегментов. В соке содержится 6-8 % лимонной кислоты, семян у лучших сортов мало (0-4). Аромат плодов лайма отличается от аромата лимонов.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Косметическое действие: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кожу оказывает очищающее и тонизирующее действие.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Целебное действие: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Противоревматическое, антисептическое, антивирусное, бактерицидное, заживляющее, восстанавливающее, тонизирующее действия лайма широко используются в медицине. Успокаивает сильные и частые сердцебиения. Оказывает благоприятное действие на желудок. Снимает воспаление кишечника, вызванное стрессом. Часто используют вместо лимона, так как у лайма похожие свойства. Применяют при лечении лихорадки, инфекционных заболеваний, боли в горле, простуды и т. п.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Другое применение: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Сок лайма используют для получения лимонной кислоты. Масло применяют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ароматизатор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производстве безалкогольных напитков.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D6-D0CE-40C4-8211-0EB25CC188FF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4262-4161-4B06-B3AA-7D6F377B902A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7423-F19E-4A2E-AF7A-8BC9624AEC5F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6EE0-5AFD-47C9-A60C-758B9ABB809C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8D3-E447-4376-BBBE-B807743985E6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5F94-4632-42F3-94C8-37D575E0908D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656E-5707-4A24-BD39-C173189AC8C3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EAD2-3EC5-4F3B-867F-FE0B1DB95D2F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A32A-881C-428E-8502-C167C9B59C83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CEDC-839C-408A-8AA0-F6795296A4EA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FC7-709A-4912-BAB6-415BE7992668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EB35-7168-434C-B583-D2F8E6A107A4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ommons.wikimedia.org/wiki/File:Lemon.jpg?uselang=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мир\Desktop\5 апреля 2012\Лимон\4ba9a693f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мир\Desktop\5 апреля 2012\Лимон\0_8a001_e7f12e56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мир\Desktop\5 апреля 2012\Лимон\1382692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Амир\Desktop\5 апреля 2012\Лимон\3284544_larg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Амир\Desktop\5 апреля 2012\Лимон\46331976_21758015699734718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29454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Амир\Desktop\5 апреля 2012\Лимон\filizankaherbaty_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Амир\Desktop\5 апреля 2012\Лимон\102081i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Амир\Desktop\5 апреля 2012\Лимон\1290713640_1ec66556d133ce6a949024d95468626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429000"/>
            <a:ext cx="23574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Амир\Desktop\5 апреля 2012\Лимон\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29454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C:\Users\Амир\Desktop\5 апреля 2012\Лимон\30784_c_114990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214546" y="3429000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C:\Users\Амир\Desktop\5 апреля 2012\Лимон\1264231895_402856429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29454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C:\Users\Амир\Desktop\5 апреля 2012\Лимон\kanape_iz_limona-1456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29454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C:\Users\Амир\Desktop\5 апреля 2012\Лимон\limao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285984" y="5072074"/>
            <a:ext cx="227647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9" name="Picture 15" descr="C:\Users\Амир\Desktop\5 апреля 2012\Лимон\x_ccd6e56f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072075"/>
            <a:ext cx="228598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мир\Desktop\5 апреля 2012\Лимон\lem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мир\Desktop\5 апреля 2012\Лимон\0_61135_dfd6e7d1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мир\Desktop\5 апреля 2012\Лимон\611699-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42900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Амир\Desktop\5 апреля 2012\Лимон\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Амир\Desktop\5 апреля 2012\Лимон\1297324800_1241766884_citronu_bummbas_l_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29455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Амир\Desktop\5 апреля 2012\Лимон\limon_0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Амир\Desktop\5 апреля 2012\Лимон\cytryn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14546" y="5072074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Амир\Desktop\5 апреля 2012\Лимон\lemonnoe_derevo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14546" y="1785926"/>
            <a:ext cx="23574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Амир\Desktop\5 апреля 2012\Лимон\203333_limon_-voda_-bryzgi_1920x1200_(www.GdeFon.ru)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3429000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C:\Users\Амир\Desktop\5 апреля 2012\Лимон\8063184ddfe5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929454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C:\Users\Амир\Desktop\5 апреля 2012\Лимон\61317-kraska-dlya-volos-bez-ammiaka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572000" y="3429000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C:\Users\Амир\Desktop\5 апреля 2012\Лимон\f735601afb38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2" name="Picture 14" descr="C:\Users\Амир\Desktop\5 апреля 2012\Лимон\NATURE-Lemons_1600x1200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572000" y="5072074"/>
            <a:ext cx="234791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5000660" cy="201295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786322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Презентацию выполнила преподаватель ГБОУ СПО «</a:t>
            </a:r>
            <a:r>
              <a:rPr lang="ru-RU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Баймакский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 сельскохозяйственный техникум»</a:t>
            </a:r>
          </a:p>
          <a:p>
            <a:pPr algn="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Мусина Ж.М.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Лимон\t2wbk2z17tcjpm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Лимон\WpNl6kb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0"/>
            <a:ext cx="292895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Лимон\x_4642dec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Лимон\x_ad208f7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143116"/>
            <a:ext cx="29289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Лимон\Lemon-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143116"/>
            <a:ext cx="307180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Лимон\Citrus_medic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0"/>
            <a:ext cx="307180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Лимон\0_6113a_4eee884b_XL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5 апреля 2012\Лимон\0_1b86b_bce93ce5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Лимон\0_5dd32_63c4cebd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Лимон\4e5fd89a87f7b_8bed97b0cbcbcc6791ac2c5cd8040fb9_640_640___q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Лимон\100173_1600_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5 апреля 2012\Лимон\8397_5550_19032009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5 апреля 2012\Лимон\152581_5421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мир\Desktop\5 апреля 2012\Лимон\82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http://upload.wikimedia.org/wikipedia/commons/thumb/e/e4/Lemon.jpg/200px-Lemon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54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ринц Лимон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31432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инц Лимон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0"/>
            <a:ext cx="285752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мир\Desktop\5 апреля 2012\Лимон\Backyard_li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Лимон\Limony_na_stole-1280x8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0"/>
            <a:ext cx="235745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Лимон\2f8e81c9e2d95799d613c8f39270a5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643050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Лимон\31541cy320x4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5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Лимон\1955984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643050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Лимон\135173_23006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0"/>
            <a:ext cx="235745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5 апреля 2012\Лимон\378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3429000"/>
            <a:ext cx="22189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мир\Desktop\5 апреля 2012\Лимон\wapos_ru_8798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3429000"/>
            <a:ext cx="23574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Лимон\3c80887be93f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3429000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Лимон\993_large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929454" y="3429000"/>
            <a:ext cx="221454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Лимон\lemonade-klas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29454" y="5214951"/>
            <a:ext cx="221454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5 апреля 2012\Лимон\1313341703_239340887_1----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214950"/>
            <a:ext cx="221454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5 апреля 2012\Лимон\P103032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572000" y="5214950"/>
            <a:ext cx="235745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мир\Desktop\5 апреля 2012\Лимон\0_23af9_eb2bb40d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5 апреля 2012\Лимон\0_72055_39dc4f8d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0"/>
            <a:ext cx="2357454" cy="178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5 апреля 2012\Лимон\0_cd1a_b9d6564_XL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28598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5 апреля 2012\Лимон\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7"/>
            <a:ext cx="228598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5 апреля 2012\Лимон\1-110H509401534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5984" y="1785926"/>
            <a:ext cx="2286016" cy="166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5 апреля 2012\Лимон\1323699222_rrrrr3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Амир\Desktop\5 апреля 2012\Лимон\57794143_1271313573_laim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4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Амир\Desktop\5 апреля 2012\Лимон\euyu3n612st55nbk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29454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мир\Desktop\5 апреля 2012\Лимон\62894869_limo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5" y="342900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Лимон\reWalls.com-4493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3429000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Лимон\x_c5bcaee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285984" y="3429000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Лимон\lemon-tree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072074"/>
            <a:ext cx="228598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Лимон\limoni_1_1024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285984" y="5072074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Лимон\1291797878_1-2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72000" y="5072075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мир\Desktop\5 апреля 2012\Лимон\lemon-juice-FARMF0306-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9" y="0"/>
            <a:ext cx="23574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5 апреля 2012\Лимон\x_c333e9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3429000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5 апреля 2012\Лимон\Limonada Ice_8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мир\Desktop\5 апреля 2012\Лимон\abstract-sochnyj-lim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1785926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Амир\Desktop\5 апреля 2012\Лимон\0_63c17_c9750bed_XL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3429000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Амир\Desktop\5 апреля 2012\Лимон\72523623_1300976297_56469740_attach4682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3108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Амир\Desktop\5 апреля 2012\Лимон\1326972333_limon_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00562" y="1785926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Амир\Desktop\5 апреля 2012\Лимон\1300828480_179932258_1----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2" y="0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мир\Desktop\5 апреля 2012\Лимон\41098136_li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42900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Лимон\limon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Лимон\9aa5bb50154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786578" y="3429000"/>
            <a:ext cx="23574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Лимон\22031_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214546" y="5072075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Лимон\54677419_0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786579" y="5072074"/>
            <a:ext cx="235742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Лимон\lemon_2809055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2" y="5072074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360</Words>
  <PresentationFormat>Экран (4:3)</PresentationFormat>
  <Paragraphs>68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Амир</cp:lastModifiedBy>
  <cp:revision>28</cp:revision>
  <dcterms:created xsi:type="dcterms:W3CDTF">2012-08-22T16:51:02Z</dcterms:created>
  <dcterms:modified xsi:type="dcterms:W3CDTF">2012-08-23T17:05:44Z</dcterms:modified>
</cp:coreProperties>
</file>