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B2CB21-A907-48C6-9A4A-660986577508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444CE4-18D2-4138-835E-C9F1BE09E1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13681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Проектная деятельность «Дружба крепкая»</a:t>
            </a:r>
            <a:endParaRPr lang="ru-RU" sz="3600" b="1" dirty="0"/>
          </a:p>
        </p:txBody>
      </p:sp>
      <p:pic>
        <p:nvPicPr>
          <p:cNvPr id="1026" name="Picture 2" descr="C:\Documents and Settings\NN\Рабочий стол\коллаж, дружба креп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76" y="1962312"/>
            <a:ext cx="75628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6460" y="4869160"/>
            <a:ext cx="68713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Выполнили: 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воспитатели средней группы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№9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Азизова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С. Г.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Авдошкина В. В.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N\Рабочий стол\IMG_3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5" y="246945"/>
            <a:ext cx="7776864" cy="5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573325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Мы веселые ребята….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03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96" y="692696"/>
            <a:ext cx="8172400" cy="92447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Мы рады друг другу помочь!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NN\Рабочий стол\коллаж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" y="2132856"/>
            <a:ext cx="8856985" cy="31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3"/>
            <a:ext cx="7125113" cy="924475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4400" dirty="0" smtClean="0">
                <a:solidFill>
                  <a:schemeClr val="tx1"/>
                </a:solidFill>
              </a:rPr>
              <a:t>Мир прекрасен…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NN\Рабочий стол\IMG_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55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0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5733256"/>
            <a:ext cx="7904152" cy="92447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      Мы едем </a:t>
            </a:r>
            <a:r>
              <a:rPr lang="ru-RU" sz="4000" dirty="0" err="1" smtClean="0">
                <a:solidFill>
                  <a:schemeClr val="tx1"/>
                </a:solidFill>
              </a:rPr>
              <a:t>едем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едем</a:t>
            </a:r>
            <a:r>
              <a:rPr lang="ru-RU" sz="4000" dirty="0" smtClean="0">
                <a:solidFill>
                  <a:schemeClr val="tx1"/>
                </a:solidFill>
              </a:rPr>
              <a:t>…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NN\Рабочий стол\IMG_3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696"/>
            <a:ext cx="7544112" cy="56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120" y="692696"/>
            <a:ext cx="7776864" cy="924475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Без хорошего труда нет плода.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NN\Рабочий стол\новый коллаж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0" y="1844824"/>
            <a:ext cx="87801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9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4400" dirty="0" smtClean="0">
                <a:solidFill>
                  <a:schemeClr val="tx1"/>
                </a:solidFill>
              </a:rPr>
              <a:t>Дружба крепкая!!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NN\Рабочий стол\новый коллаж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4187"/>
            <a:ext cx="88569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5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52</TotalTime>
  <Words>57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Презентация PowerPoint</vt:lpstr>
      <vt:lpstr>Презентация PowerPoint</vt:lpstr>
      <vt:lpstr>Мы рады друг другу помочь!</vt:lpstr>
      <vt:lpstr>           Мир прекрасен…</vt:lpstr>
      <vt:lpstr>      Мы едем едем едем…</vt:lpstr>
      <vt:lpstr>Без хорошего труда нет плода.</vt:lpstr>
      <vt:lpstr>       Дружба крепкая!!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2013-10-13T12:44:51Z</dcterms:created>
  <dcterms:modified xsi:type="dcterms:W3CDTF">2013-10-13T13:37:50Z</dcterms:modified>
</cp:coreProperties>
</file>