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E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артинки\image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48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картинки\2434518826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0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aShKiN\Desktop\39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613"/>
            <a:ext cx="9036496" cy="628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5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картинки\4_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624"/>
            <a:ext cx="5256584" cy="67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66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pozitivnye-kartink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35810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артинки\2434518826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8"/>
            <a:ext cx="9144000" cy="6842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разные\znak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159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приветики</cp:lastModifiedBy>
  <cp:revision>11</cp:revision>
  <dcterms:created xsi:type="dcterms:W3CDTF">2011-03-28T15:03:41Z</dcterms:created>
  <dcterms:modified xsi:type="dcterms:W3CDTF">2011-03-30T18:01:27Z</dcterms:modified>
</cp:coreProperties>
</file>