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0" r:id="rId2"/>
    <p:sldId id="256" r:id="rId3"/>
    <p:sldId id="258" r:id="rId4"/>
    <p:sldId id="259" r:id="rId5"/>
    <p:sldId id="264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7" autoAdjust="0"/>
    <p:restoredTop sz="94556" autoAdjust="0"/>
  </p:normalViewPr>
  <p:slideViewPr>
    <p:cSldViewPr>
      <p:cViewPr>
        <p:scale>
          <a:sx n="93" d="100"/>
          <a:sy n="93" d="100"/>
        </p:scale>
        <p:origin x="-158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D14B2-97FD-43F2-8CAC-F5C5C470E656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EF4F5-C4A0-436F-A511-A6CA3AF76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3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8786C9-A3D2-4D3B-9A97-83A3E4AFAC3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78C17A-84D0-4E3C-9031-27AFF16D7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685824"/>
            <a:ext cx="6915544" cy="7612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МБДОУ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"Детский сад № 1 "Якорек"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4" descr="http://yakorek.my1.ru/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1296144" cy="13235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19672" y="1628800"/>
            <a:ext cx="6624736" cy="1938992"/>
          </a:xfrm>
          <a:prstGeom prst="rect">
            <a:avLst/>
          </a:prstGeom>
          <a:ln/>
          <a:effectLst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 contourW="6350" prstMaterial="plastic">
              <a:bevelT w="20320" h="20320" prst="ribl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60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Мастерство </a:t>
            </a:r>
          </a:p>
          <a:p>
            <a:pPr algn="ctr"/>
            <a:r>
              <a:rPr lang="ru-RU" sz="60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общения</a:t>
            </a:r>
            <a:r>
              <a:rPr lang="ru-RU" sz="54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tx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78" y="4128689"/>
            <a:ext cx="2579315" cy="1676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996" y="4128691"/>
            <a:ext cx="2224261" cy="16765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100" y="4128689"/>
            <a:ext cx="2452816" cy="1676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18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0584" y="1072104"/>
            <a:ext cx="6318196" cy="5096458"/>
          </a:xfrm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>
            <a:bevelT w="101600" prst="riblet"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«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Единственная настоящая роскошь - это роскошь общения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»</a:t>
            </a:r>
            <a:b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                                                   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А.С. Экзюпери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7" name="Picture 8" descr="DSC_01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44489" cy="14707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DSC_02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56" y="1882611"/>
            <a:ext cx="2028928" cy="15463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 descr="DSC_03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56" y="3536651"/>
            <a:ext cx="2005061" cy="14445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DSC_03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30" y="5085184"/>
            <a:ext cx="2088654" cy="15333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33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5108" y="620688"/>
            <a:ext cx="7125284" cy="2677656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ПЕДАГОГИЧЕСКОЕ МАСТЕРСТВО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это процесс целостного развития личности как субъекта педагогической деятельности, который определяется социальным запросом, ведущей деятельностью, а также активностью самого педагога, при этом профессиональное развитие предполагает потребность стремления педагога 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своему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профессиональному росту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7455"/>
            <a:ext cx="2795605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74705"/>
            <a:ext cx="2409825" cy="1895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00822"/>
            <a:ext cx="2341546" cy="1548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40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67544" y="866808"/>
            <a:ext cx="8229600" cy="1287016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Слагаемые педагогического мастерства</a:t>
            </a:r>
            <a:endParaRPr lang="ru-RU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59553" y="2458883"/>
            <a:ext cx="295232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/>
              <a:t>Коммуникативные навыки</a:t>
            </a:r>
            <a:endParaRPr lang="ru-RU" sz="2000" b="1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338479" y="3501008"/>
            <a:ext cx="3024336" cy="68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/>
              <a:t>Организаторские навыки</a:t>
            </a:r>
            <a:endParaRPr lang="ru-RU" sz="2000" b="1" dirty="0"/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5855925" y="4655923"/>
            <a:ext cx="2648345" cy="692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/>
              <a:t>Гностические умения  </a:t>
            </a:r>
            <a:endParaRPr lang="ru-RU" sz="2000" b="1" dirty="0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83568" y="4680877"/>
            <a:ext cx="3167816" cy="7818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/>
              <a:t>Исследовательские </a:t>
            </a:r>
          </a:p>
          <a:p>
            <a:pPr algn="ctr"/>
            <a:r>
              <a:rPr lang="ru-RU" sz="2000" b="1" dirty="0" smtClean="0"/>
              <a:t>умения</a:t>
            </a:r>
            <a:endParaRPr lang="ru-RU" sz="2000" b="1" dirty="0"/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6372200" y="2420888"/>
            <a:ext cx="2088232" cy="787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anchor="b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dirty="0" smtClean="0"/>
              <a:t> </a:t>
            </a:r>
          </a:p>
          <a:p>
            <a:pPr algn="ctr"/>
            <a:r>
              <a:rPr lang="ru-RU" sz="3000" b="1" dirty="0" smtClean="0"/>
              <a:t>Творческие умения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360897253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7713"/>
            <a:ext cx="6689175" cy="3888539"/>
          </a:xfrm>
          <a:solidFill>
            <a:schemeClr val="bg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32656"/>
            <a:ext cx="6408712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Коммуникация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это процесс общения и передачи информации между людьми или их группами в виде устных и письменных сооб­щений, языка телодвижений и параметров речи.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18123"/>
            <a:ext cx="3024336" cy="20999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4"/>
          <a:stretch/>
        </p:blipFill>
        <p:spPr bwMode="auto">
          <a:xfrm>
            <a:off x="3919166" y="4318123"/>
            <a:ext cx="4673454" cy="17859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948264" y="5368083"/>
            <a:ext cx="72008" cy="29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6720"/>
          </a:xfrm>
          <a:solidFill>
            <a:schemeClr val="bg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Содержание общения</a:t>
            </a:r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827584" y="2204864"/>
            <a:ext cx="3592016" cy="1008112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/>
              <a:t>Передача информации </a:t>
            </a:r>
            <a:endParaRPr lang="ru-RU" sz="3200" b="1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716016" y="4437111"/>
            <a:ext cx="3888432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заимодействие</a:t>
            </a:r>
            <a:endParaRPr lang="ru-RU" sz="32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549399" y="3284984"/>
            <a:ext cx="3592016" cy="974899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ознание </a:t>
            </a:r>
            <a:r>
              <a:rPr lang="ru-RU" sz="3200" b="1" dirty="0"/>
              <a:t>людьми друг друга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2912690" cy="1959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4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84884" y="1196752"/>
            <a:ext cx="5816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Мастер-класс:</a:t>
            </a:r>
            <a:endParaRPr lang="ru-RU" sz="5400" b="1" cap="all" spc="0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68026" y="2742312"/>
            <a:ext cx="6050311" cy="1938992"/>
          </a:xfrm>
          <a:prstGeom prst="rect">
            <a:avLst/>
          </a:prstGeom>
          <a:scene3d>
            <a:camera prst="orthographicFront"/>
            <a:lightRig rig="brightRoom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«Мастерство </a:t>
            </a:r>
          </a:p>
          <a:p>
            <a:pPr algn="ctr"/>
            <a:r>
              <a:rPr lang="ru-RU" sz="60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общения</a:t>
            </a:r>
            <a:r>
              <a:rPr lang="ru-RU" sz="54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979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386" y="224126"/>
            <a:ext cx="22322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Цель: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9945" y="744678"/>
            <a:ext cx="7992888" cy="13849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Развитие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коммуникативных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навыков.</a:t>
            </a:r>
          </a:p>
          <a:p>
            <a:pPr algn="ctr"/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678" y="1655287"/>
            <a:ext cx="223224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Задачи: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789" y="2609394"/>
            <a:ext cx="821613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Обучить   эффективным способам общения.</a:t>
            </a:r>
          </a:p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0148" y="3627844"/>
            <a:ext cx="8208912" cy="8925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Продемонстрировать  особенности восприятия и передачи информации. 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1933" y="4687081"/>
            <a:ext cx="820891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3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. Расширить  возможности установления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контакта в различных ситуациях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общения.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0148" y="5676157"/>
            <a:ext cx="820891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4.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Развить умение невербального общения.</a:t>
            </a:r>
          </a:p>
          <a:p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88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 animBg="1"/>
      <p:bldP spid="10" grpId="0" animBg="1"/>
      <p:bldP spid="11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7744" y="2204864"/>
            <a:ext cx="49048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внимание!</a:t>
            </a:r>
            <a:endParaRPr lang="ru-RU" sz="5400" b="1" cap="all" spc="0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9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417</TotalTime>
  <Words>156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МБДОУ "Детский сад № 1 "Якорек"</vt:lpstr>
      <vt:lpstr>                «Единственная настоящая роскошь - это роскошь общения»                                                             А.С. Экзюпери</vt:lpstr>
      <vt:lpstr>Презентация PowerPoint</vt:lpstr>
      <vt:lpstr>Слагаемые педагогического мастерства</vt:lpstr>
      <vt:lpstr>Презентация PowerPoint</vt:lpstr>
      <vt:lpstr>Содержание общения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«Творчество и педагогическое мастерство»</dc:title>
  <dc:creator>мария</dc:creator>
  <cp:lastModifiedBy>Сергей</cp:lastModifiedBy>
  <cp:revision>50</cp:revision>
  <dcterms:created xsi:type="dcterms:W3CDTF">2012-12-05T10:58:27Z</dcterms:created>
  <dcterms:modified xsi:type="dcterms:W3CDTF">2012-12-11T11:18:36Z</dcterms:modified>
</cp:coreProperties>
</file>