
<file path=[Content_Types].xml><?xml version="1.0" encoding="utf-8"?>
<Types xmlns="http://schemas.openxmlformats.org/package/2006/content-types"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99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39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BC7C0-5C94-4F11-99F6-66E16A5955E0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7E120-9D1A-40BA-A08E-E3AA51AC4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C8BBD-8036-436E-ADBD-F98F70E54A86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94613-10C6-4FD6-8B1B-465E0ECCE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E23F-17CD-4547-9620-A8C0333C8595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A978D-2DD8-4ABB-8CD9-F4F816754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480D9-6444-4043-ABDE-EB3CDDB60063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26745-BEB9-4D5D-B652-DFB06EF4F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2BFF6-4106-4EF5-A2BF-239E4246286F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BBA1D-1660-40EA-B74D-80F7C6589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181A5-56AD-4398-91DC-F83BC9A4D79B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7F976-83BC-4F69-8390-CA2575F49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DEACA-A849-4EF1-8D0C-28ABA9697B6F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3C156-BF7D-4B80-80F3-FB2CA814B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4590B-0FEB-4054-93FC-B66B41A226CD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34B62-E529-4E87-95DD-FEEE2880B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D37B0-DF9F-4B29-B95C-52AA767B9005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E8E42-2823-4527-A290-196FC19B0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33E91-9543-4DE7-B1EF-A2E0C8599883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53AD7-F167-44EB-8593-87D3E47B4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6A88-9C94-4A27-94E8-10E784119219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24061-69DD-400E-9580-3DD3DCD31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D87692-48EE-4206-904B-54E9FD5DA944}" type="datetimeFigureOut">
              <a:rPr lang="ru-RU"/>
              <a:pPr>
                <a:defRPr/>
              </a:pPr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AC057B-5E44-4B38-A75F-A0B18F9CB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chalka.com/test_shablo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hlinkClick r:id="" action="ppaction://macro?name=wrk_start_L1"/>
          </p:cNvPr>
          <p:cNvSpPr/>
          <p:nvPr/>
        </p:nvSpPr>
        <p:spPr>
          <a:xfrm>
            <a:off x="928662" y="5715016"/>
            <a:ext cx="2000250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Уровень 1</a:t>
            </a:r>
          </a:p>
        </p:txBody>
      </p:sp>
      <p:sp>
        <p:nvSpPr>
          <p:cNvPr id="6" name="Скругленный прямоугольник 5">
            <a:hlinkClick r:id="" action="ppaction://macro?name=wrk_start_L2"/>
          </p:cNvPr>
          <p:cNvSpPr/>
          <p:nvPr/>
        </p:nvSpPr>
        <p:spPr>
          <a:xfrm>
            <a:off x="6215074" y="5715016"/>
            <a:ext cx="2000250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Уровень 2</a:t>
            </a:r>
          </a:p>
        </p:txBody>
      </p:sp>
      <p:sp>
        <p:nvSpPr>
          <p:cNvPr id="2053" name="Подзаголовок 2"/>
          <p:cNvSpPr>
            <a:spLocks/>
          </p:cNvSpPr>
          <p:nvPr/>
        </p:nvSpPr>
        <p:spPr bwMode="auto">
          <a:xfrm>
            <a:off x="250825" y="6453188"/>
            <a:ext cx="8572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898989"/>
                </a:solidFill>
                <a:cs typeface="Arial" charset="0"/>
              </a:rPr>
              <a:t>Использован </a:t>
            </a:r>
            <a:r>
              <a:rPr lang="ru-RU" sz="1000" b="1">
                <a:solidFill>
                  <a:srgbClr val="898989"/>
                </a:solidFill>
                <a:cs typeface="Arial" charset="0"/>
                <a:hlinkClick r:id="rId2"/>
              </a:rPr>
              <a:t>шаблон создания тестов в </a:t>
            </a:r>
            <a:r>
              <a:rPr lang="en-US" sz="1000" b="1">
                <a:solidFill>
                  <a:srgbClr val="898989"/>
                </a:solidFill>
                <a:cs typeface="Arial" charset="0"/>
                <a:hlinkClick r:id="rId2"/>
              </a:rPr>
              <a:t>PowerPoint</a:t>
            </a:r>
            <a:endParaRPr lang="ru-RU" sz="1000" b="1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2054" name="Заголовок 8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1000125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Валиёва С.Б. </a:t>
            </a:r>
            <a:r>
              <a:rPr lang="ru-RU" sz="3200" smtClean="0">
                <a:solidFill>
                  <a:srgbClr val="002060"/>
                </a:solidFill>
              </a:rPr>
              <a:t>МОУ СОШ </a:t>
            </a:r>
            <a:r>
              <a:rPr lang="ru-RU" sz="3200" dirty="0" smtClean="0">
                <a:solidFill>
                  <a:srgbClr val="002060"/>
                </a:solidFill>
              </a:rPr>
              <a:t>№3 г. Сковородино</a:t>
            </a:r>
          </a:p>
        </p:txBody>
      </p:sp>
      <p:sp>
        <p:nvSpPr>
          <p:cNvPr id="10" name="Подзаголовок 9"/>
          <p:cNvSpPr txBox="1">
            <a:spLocks/>
          </p:cNvSpPr>
          <p:nvPr/>
        </p:nvSpPr>
        <p:spPr bwMode="auto">
          <a:xfrm>
            <a:off x="1371600" y="192881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600" b="1" dirty="0">
                <a:solidFill>
                  <a:srgbClr val="002060"/>
                </a:solidFill>
                <a:latin typeface="+mn-lt"/>
              </a:rPr>
              <a:t>Умножение и деление на двузначное и трехзначное число.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600" b="1" dirty="0">
                <a:solidFill>
                  <a:srgbClr val="002060"/>
                </a:solidFill>
                <a:latin typeface="+mn-lt"/>
              </a:rPr>
              <a:t>Тест для учащихся 4 классов.</a:t>
            </a: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714480" y="4857760"/>
            <a:ext cx="6343650" cy="701731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Тест создан на основе шаблона,</a:t>
            </a:r>
            <a:endParaRPr lang="en-US" sz="18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 взятого с сайта</a:t>
            </a:r>
            <a:r>
              <a:rPr lang="en-US" sz="1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http://www.nachalka.com/test_shablon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6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остаток</a:t>
            </a:r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, который может получиться при делении на 46.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00750" y="22860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45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143000" y="22860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46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000750" y="4071938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48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1143000" y="414337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47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Решите уравнение: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Х : 170 = 210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43313" y="2643188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35 700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364331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3 057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429375" y="364331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Другой ответ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571875" y="442912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3 570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Стороны прямоугольника равны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10 см и 3м. Какова </a:t>
            </a:r>
            <a:r>
              <a:rPr lang="ru-RU" b="1" u="sng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площадь </a:t>
            </a: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прямоугольника?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143000" y="442912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3 000 см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143000" y="2643188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30 см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929313" y="4357688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Другой ответ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5929313" y="2643188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26 см</a:t>
            </a:r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2428875" y="4929188"/>
            <a:ext cx="312738" cy="369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2643188" y="2786063"/>
            <a:ext cx="312737" cy="369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322" name="TextBox 9"/>
          <p:cNvSpPr txBox="1">
            <a:spLocks noChangeArrowheads="1"/>
          </p:cNvSpPr>
          <p:nvPr/>
        </p:nvSpPr>
        <p:spPr bwMode="auto">
          <a:xfrm>
            <a:off x="7500938" y="2857500"/>
            <a:ext cx="312737" cy="369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Выберите </a:t>
            </a:r>
            <a:r>
              <a:rPr lang="ru-RU" sz="40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верно решенный </a:t>
            </a:r>
            <a:r>
              <a:rPr lang="ru-RU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пример.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857250" y="2143125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500 : 5 + 35 × 2 – 8 = 162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57250" y="3143250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500 : 5 × 2 – 8 = 278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857250" y="5072063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500 : 5 + 35 × 2 – 8 = 378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785813" y="4143375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500 : 5 × 2 – 8 = 178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Найдите верную запись выражения: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Частное чисел восемьсот тысяч и два уменьшить на произведение чисел сорок пять и десять.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85750" y="3857625"/>
            <a:ext cx="8572500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800 000 : 2 – 45 × 10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85750" y="3071813"/>
            <a:ext cx="8572500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800 000 × 2 – 45 × 10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85750" y="5429250"/>
            <a:ext cx="8572500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800 000 : 2 + 45 × 10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85750" y="4714875"/>
            <a:ext cx="8572500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800 : 2 – 45 × 10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Решите задачу. Выберите правильный ответ.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С пришкольного участка собрали 3 </a:t>
            </a:r>
            <a:r>
              <a:rPr lang="ru-RU" sz="28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ц</a:t>
            </a:r>
            <a:r>
              <a:rPr lang="ru-RU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яблок, это в 2 раза больше, чем груш. Сколько кг груш собрали с пришкольного участка?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857625" y="478631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150 кг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0005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30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ц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429375" y="40005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Другой ответ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786188" y="28575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6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ц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Выберите верный ответ к выражению: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42 × 28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43313" y="271462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1 176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371475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1 076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429375" y="364331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Другой ответ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571875" y="450056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1 178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Выберите верный ответ к выражению: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2 117:29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572250" y="392906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73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57250" y="40005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703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786188" y="271462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Другой ответ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786188" y="478631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Умножая множитель на число единиц , </a:t>
            </a:r>
          </a:p>
          <a:p>
            <a:pPr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Получаем:</a:t>
            </a:r>
          </a:p>
          <a:p>
            <a:pPr algn="ctr" eaLnBrk="1" hangingPunct="1">
              <a:buFont typeface="Arial" charset="0"/>
              <a:buNone/>
            </a:pPr>
            <a:endParaRPr lang="ru-RU" b="1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85750" y="2071688"/>
            <a:ext cx="7858125" cy="64293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произведение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85750" y="3106738"/>
            <a:ext cx="7858125" cy="6445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ответ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85750" y="5143500"/>
            <a:ext cx="7858125" cy="64293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первое неполное произведение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85750" y="4143375"/>
            <a:ext cx="7858125" cy="64293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второе неполное произведение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После того, как число увеличили в 24 раза, получили число 24 240. Какое число было увеличено?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143000" y="442912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1 010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143000" y="271462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110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000750" y="271462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604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6000750" y="450056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Другой ответ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Результат теста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5900738" cy="328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Верно: 12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Ошибки: 1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Отметка: 4</a:t>
            </a:r>
          </a:p>
        </p:txBody>
      </p:sp>
      <p:sp>
        <p:nvSpPr>
          <p:cNvPr id="3076" name="Содержимое 2"/>
          <p:cNvSpPr txBox="1">
            <a:spLocks/>
          </p:cNvSpPr>
          <p:nvPr/>
        </p:nvSpPr>
        <p:spPr bwMode="auto">
          <a:xfrm>
            <a:off x="500063" y="5572125"/>
            <a:ext cx="5857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 smtClean="0">
                <a:cs typeface="Arial" charset="0"/>
              </a:rPr>
              <a:t>Время: 190 мин. 24 сек.</a:t>
            </a:r>
            <a:endParaRPr lang="ru-RU" sz="3200">
              <a:cs typeface="Arial" charset="0"/>
            </a:endParaRP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6500813" y="5572125"/>
            <a:ext cx="2286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ещё</a:t>
            </a:r>
          </a:p>
        </p:txBody>
      </p:sp>
      <p:sp>
        <p:nvSpPr>
          <p:cNvPr id="6" name="Скругленный прямоугольник 5">
            <a:hlinkClick r:id="" action="ppaction://macro?name=wrk_correct"/>
          </p:cNvPr>
          <p:cNvSpPr/>
          <p:nvPr/>
        </p:nvSpPr>
        <p:spPr>
          <a:xfrm>
            <a:off x="6500813" y="4643438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Сколько цифр </a:t>
            </a:r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в частном будет при делении </a:t>
            </a:r>
            <a:r>
              <a:rPr lang="ru-RU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697 204 на 84</a:t>
            </a:r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00750" y="22860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143000" y="22860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000750" y="4071938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1143000" y="414337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Выберите </a:t>
            </a:r>
            <a:r>
              <a:rPr lang="ru-RU" sz="40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верное</a:t>
            </a:r>
            <a:r>
              <a:rPr lang="ru-RU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 равенство.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714375" y="2820988"/>
            <a:ext cx="7858125" cy="6445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34 500 : 300 = 120 - 5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42938" y="1714500"/>
            <a:ext cx="7858125" cy="64293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175 × 10 = 735 000 : 10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785813" y="5072063"/>
            <a:ext cx="7858125" cy="64293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420 + 28 = 8 960 × 2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714375" y="3929063"/>
            <a:ext cx="7858125" cy="64293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819 : 90 = 9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Выберите пример, который сделан </a:t>
            </a:r>
            <a:r>
              <a:rPr lang="ru-RU" sz="36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с ошибкой</a:t>
            </a:r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42938" y="5214938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93 639 : 343 = 273 (ост. 4)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42938" y="3143250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>
                <a:latin typeface="Arial" pitchFamily="34" charset="0"/>
                <a:cs typeface="Arial" pitchFamily="34" charset="0"/>
              </a:rPr>
              <a:t>3 455 : 25 = 138 (ост. 5)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642938" y="4143375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77 780 : 33 = 2 356 (ост. 32)</a:t>
            </a:r>
          </a:p>
        </p:txBody>
      </p:sp>
      <p:sp>
        <p:nvSpPr>
          <p:cNvPr id="8" name="Скругленный прямоугольник 7">
            <a:hlinkClick r:id="" action="ppaction://macro?name=NET"/>
          </p:cNvPr>
          <p:cNvSpPr/>
          <p:nvPr/>
        </p:nvSpPr>
        <p:spPr>
          <a:xfrm>
            <a:off x="642938" y="2143125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9 263 : 352 = 26 (ост. 111)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6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остаток</a:t>
            </a:r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, который может получиться при делении на 29.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00750" y="22860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28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143000" y="22860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29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000750" y="4071938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209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1143000" y="414337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Решите уравнение: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Х : 140 = 310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43313" y="2643188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43 400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364331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4 340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429375" y="364331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Другой ответ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571875" y="442912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430 400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Стороны прямоугольника равны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10 см и 7м. Какова </a:t>
            </a:r>
            <a:r>
              <a:rPr lang="ru-RU" b="1" u="sng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площадь </a:t>
            </a: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прямоугольника?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143000" y="442912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7 000 см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143000" y="2643188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70 см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929313" y="4357688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Другой ответ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5929313" y="2643188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34 см</a:t>
            </a:r>
          </a:p>
        </p:txBody>
      </p:sp>
      <p:sp>
        <p:nvSpPr>
          <p:cNvPr id="26632" name="TextBox 7"/>
          <p:cNvSpPr txBox="1">
            <a:spLocks noChangeArrowheads="1"/>
          </p:cNvSpPr>
          <p:nvPr/>
        </p:nvSpPr>
        <p:spPr bwMode="auto">
          <a:xfrm>
            <a:off x="2428875" y="4929188"/>
            <a:ext cx="312738" cy="369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633" name="TextBox 8"/>
          <p:cNvSpPr txBox="1">
            <a:spLocks noChangeArrowheads="1"/>
          </p:cNvSpPr>
          <p:nvPr/>
        </p:nvSpPr>
        <p:spPr bwMode="auto">
          <a:xfrm>
            <a:off x="2643188" y="2786063"/>
            <a:ext cx="312737" cy="369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634" name="TextBox 9"/>
          <p:cNvSpPr txBox="1">
            <a:spLocks noChangeArrowheads="1"/>
          </p:cNvSpPr>
          <p:nvPr/>
        </p:nvSpPr>
        <p:spPr bwMode="auto">
          <a:xfrm>
            <a:off x="7500938" y="2857500"/>
            <a:ext cx="312737" cy="369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Выберите </a:t>
            </a:r>
            <a:r>
              <a:rPr lang="ru-RU" sz="40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верно решенный </a:t>
            </a:r>
            <a:r>
              <a:rPr lang="ru-RU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пример.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857250" y="2143125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300 : 3 + 30 × 2 + 8 = 168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57250" y="3143250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300 : 3 + 30 × 2 + 8 = 268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857250" y="5072063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300 : 3 + 30 × 2 + 8 = 378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785813" y="4143375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300 : 3 + 30 × 2 + 8 = 152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Найдите верную запись выражения: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Частное чисел триста тысяч и два увеличить на произведение чисел сорок и пятнадцать.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85750" y="3857625"/>
            <a:ext cx="8572500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300 000 : 2 + 40 × 15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85750" y="3071813"/>
            <a:ext cx="8572500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300 000 : 2 – 40 × 15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85750" y="5429250"/>
            <a:ext cx="8572500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800 000 : 2 + 40 : 15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85750" y="4714875"/>
            <a:ext cx="8572500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300 : 2 – 40 ×15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400175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Решите задачу. Выберите правильный ответ.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С пришкольного участка собрали 2 </a:t>
            </a:r>
            <a:r>
              <a:rPr lang="ru-RU" sz="28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ц</a:t>
            </a:r>
            <a:r>
              <a:rPr lang="ru-RU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слив, это в 2 раза меньше, чем яблок. Сколько кг яблок собрали с пришкольного участка?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857625" y="478631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400 кг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0005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200 кг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429375" y="40005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Другой ответ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786188" y="28575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1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ц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Выберите верный ответ к выражению: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42 × 26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43313" y="271462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1 092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371475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192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429375" y="364331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Другой ответ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571875" y="450056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1 920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Выберите верный ответ к выражению: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7888:34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572250" y="392906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232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57250" y="40005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203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786188" y="271462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Другой ответ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786188" y="478631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23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Умножая множитель на число единиц , </a:t>
            </a:r>
          </a:p>
          <a:p>
            <a:pPr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Получаем:</a:t>
            </a:r>
          </a:p>
          <a:p>
            <a:pPr algn="ctr" eaLnBrk="1" hangingPunct="1">
              <a:buFont typeface="Arial" charset="0"/>
              <a:buNone/>
            </a:pPr>
            <a:endParaRPr lang="ru-RU" b="1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85750" y="2071688"/>
            <a:ext cx="7858125" cy="64293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произведение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85750" y="3106738"/>
            <a:ext cx="7858125" cy="6445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ответ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85750" y="5143500"/>
            <a:ext cx="7858125" cy="64293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первое неполное произведение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85750" y="4143375"/>
            <a:ext cx="7858125" cy="64293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второе неполное произведение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После того, как число увеличили в 22 раза, получили число 14 080. Какое число было увеличено?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143000" y="442912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640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143000" y="271462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7 040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000750" y="2714625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604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6000750" y="4500563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Другой ответ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Сколько цифр </a:t>
            </a:r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в частном будет при делении </a:t>
            </a:r>
            <a:r>
              <a:rPr lang="ru-RU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48 984 на 52</a:t>
            </a:r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929322" y="2143116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214414" y="228600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mtClean="0"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000750" y="4071938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1214414" y="4143380"/>
            <a:ext cx="200025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Выберите верное равенство.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714375" y="3106738"/>
            <a:ext cx="7858125" cy="6445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735 × 10 = 735 000 : 100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42938" y="2000250"/>
            <a:ext cx="7858125" cy="64293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12 240 :35 = 350 - 50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785813" y="5357813"/>
            <a:ext cx="7858125" cy="64293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4 800 – 800 = 2 000× 3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714375" y="4214813"/>
            <a:ext cx="7858125" cy="64293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567 : 70 = 87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57938" y="5429250"/>
            <a:ext cx="2471737" cy="428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Arial" charset="0"/>
                <a:cs typeface="Arial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Вариант 1</a:t>
            </a:r>
            <a:endParaRPr 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4001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Выберите пример, который сделан </a:t>
            </a:r>
            <a:r>
              <a:rPr lang="ru-RU" sz="36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с ошибкой</a:t>
            </a:r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42938" y="5214938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9 263 : 353 = 25 (ост. 463)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42938" y="3143250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>
                <a:latin typeface="Arial" pitchFamily="34" charset="0"/>
                <a:cs typeface="Arial" pitchFamily="34" charset="0"/>
              </a:rPr>
              <a:t>3 455 : 25 = 138 (ост. 5)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642938" y="4143375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77 780 : 33 = 2 356 (ост. 32)</a:t>
            </a:r>
          </a:p>
        </p:txBody>
      </p:sp>
      <p:sp>
        <p:nvSpPr>
          <p:cNvPr id="8" name="Скругленный прямоугольник 7">
            <a:hlinkClick r:id="" action="ppaction://macro?name=NET"/>
          </p:cNvPr>
          <p:cNvSpPr/>
          <p:nvPr/>
        </p:nvSpPr>
        <p:spPr>
          <a:xfrm>
            <a:off x="642938" y="2143125"/>
            <a:ext cx="7858125" cy="571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9 263 : 352 = 26 (ост. 111)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0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879</Words>
  <Application>Microsoft Office PowerPoint</Application>
  <PresentationFormat>Экран (4:3)</PresentationFormat>
  <Paragraphs>191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Валиёва С.Б. МОУ СОШ №3 г. Сковородино</vt:lpstr>
      <vt:lpstr>Результат теста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  <vt:lpstr>          Вариант 1</vt:lpstr>
    </vt:vector>
  </TitlesOfParts>
  <Company>ind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ind</dc:creator>
  <cp:lastModifiedBy>Дом</cp:lastModifiedBy>
  <cp:revision>733</cp:revision>
  <dcterms:created xsi:type="dcterms:W3CDTF">2007-04-26T13:09:51Z</dcterms:created>
  <dcterms:modified xsi:type="dcterms:W3CDTF">2012-01-04T10:07:25Z</dcterms:modified>
</cp:coreProperties>
</file>