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65" r:id="rId4"/>
    <p:sldId id="270" r:id="rId5"/>
    <p:sldId id="259" r:id="rId6"/>
    <p:sldId id="266" r:id="rId7"/>
    <p:sldId id="261" r:id="rId8"/>
    <p:sldId id="262" r:id="rId9"/>
    <p:sldId id="263" r:id="rId10"/>
    <p:sldId id="264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емья" initials="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DFE28-1A78-4821-8AEF-77BB05B5C9B9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ABACF-62B9-44AA-AC3C-9EFEEC315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BACF-62B9-44AA-AC3C-9EFEEC31577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E1028A3-9144-44B8-9AE9-E6DE5E4E877B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E691EE-3F3E-4F61-B569-1C5D66118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143007"/>
          </a:xfrm>
        </p:spPr>
        <p:txBody>
          <a:bodyPr/>
          <a:lstStyle/>
          <a:p>
            <a:r>
              <a:rPr lang="ru-RU" dirty="0" smtClean="0"/>
              <a:t>Азбука города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29426"/>
            <a:ext cx="5072098" cy="515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00694" y="4143380"/>
            <a:ext cx="3357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Замалетдинова</a:t>
            </a:r>
            <a:r>
              <a:rPr lang="ru-RU" dirty="0" smtClean="0"/>
              <a:t> Гузель </a:t>
            </a:r>
            <a:r>
              <a:rPr lang="ru-RU" dirty="0" err="1" smtClean="0"/>
              <a:t>Акрамовна</a:t>
            </a:r>
            <a:endParaRPr lang="ru-RU" dirty="0" smtClean="0"/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МОУ «Лицей №1»</a:t>
            </a:r>
          </a:p>
          <a:p>
            <a:r>
              <a:rPr lang="ru-RU" dirty="0" smtClean="0"/>
              <a:t>Г. </a:t>
            </a:r>
            <a:r>
              <a:rPr lang="ru-RU" dirty="0" err="1" smtClean="0"/>
              <a:t>Зеленодльска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3357587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786190"/>
            <a:ext cx="2214562" cy="134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76"/>
            <a:ext cx="22145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1472" y="485776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80 - 20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000760" y="514351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90 - 70</a:t>
            </a:r>
            <a:endParaRPr lang="ru-RU" sz="28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500042"/>
            <a:ext cx="2214562" cy="134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786190"/>
            <a:ext cx="2214562" cy="134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142984"/>
            <a:ext cx="2214562" cy="134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286389"/>
            <a:ext cx="221456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071678"/>
            <a:ext cx="2214562" cy="134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4643438" y="171448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30 - 10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143768" y="2571744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60 + 30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4857752" y="342900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 + 30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3143240" y="5214950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10 + 20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357290" y="6215082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50 + 30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409733"/>
            <a:ext cx="3000396" cy="476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857620" y="1643051"/>
            <a:ext cx="5072098" cy="1071569"/>
          </a:xfrm>
        </p:spPr>
        <p:txBody>
          <a:bodyPr/>
          <a:lstStyle/>
          <a:p>
            <a:pPr>
              <a:buNone/>
            </a:pPr>
            <a:r>
              <a:rPr lang="ru-RU" sz="1800" dirty="0"/>
              <a:t>Слоеное тесто – 18 п.	         </a:t>
            </a:r>
            <a:r>
              <a:rPr lang="ru-RU" sz="1800" dirty="0" smtClean="0"/>
              <a:t>            ? </a:t>
            </a:r>
            <a:r>
              <a:rPr lang="ru-RU" sz="1800" dirty="0"/>
              <a:t>п.</a:t>
            </a:r>
          </a:p>
          <a:p>
            <a:pPr>
              <a:buNone/>
            </a:pPr>
            <a:r>
              <a:rPr lang="ru-RU" sz="1800" dirty="0"/>
              <a:t>Песочное тесто - ?, на 9 п. меньше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7429520" y="1428736"/>
            <a:ext cx="285752" cy="107157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«Догонялки»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715172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48025" y="2285992"/>
            <a:ext cx="41903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62201" y="3844945"/>
            <a:ext cx="6019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kern="1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Спасибо за работу!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2400" dirty="0"/>
              <a:t>Кто на улице любой </a:t>
            </a:r>
          </a:p>
          <a:p>
            <a:pPr>
              <a:buNone/>
            </a:pPr>
            <a:r>
              <a:rPr lang="ru-RU" sz="2400" dirty="0"/>
              <a:t>Самый главный постовой</a:t>
            </a:r>
            <a:r>
              <a:rPr lang="ru-RU" sz="2400" dirty="0" smtClean="0"/>
              <a:t>?....</a:t>
            </a:r>
          </a:p>
          <a:p>
            <a:pPr>
              <a:buNone/>
            </a:pPr>
            <a:r>
              <a:rPr lang="ru-RU" sz="2400" dirty="0"/>
              <a:t>Все его, конечно, знают. </a:t>
            </a:r>
          </a:p>
          <a:p>
            <a:pPr>
              <a:buNone/>
            </a:pPr>
            <a:r>
              <a:rPr lang="ru-RU" sz="2400" dirty="0"/>
              <a:t>Кто не знает? Есть такой?</a:t>
            </a:r>
          </a:p>
          <a:p>
            <a:pPr>
              <a:buNone/>
            </a:pPr>
            <a:r>
              <a:rPr lang="ru-RU" sz="2400" dirty="0"/>
              <a:t>Красный свет – он самый строгий.</a:t>
            </a:r>
          </a:p>
          <a:p>
            <a:pPr>
              <a:buNone/>
            </a:pPr>
            <a:r>
              <a:rPr lang="ru-RU" sz="2400" dirty="0"/>
              <a:t>Если только он горит,</a:t>
            </a:r>
          </a:p>
          <a:p>
            <a:pPr>
              <a:buNone/>
            </a:pPr>
            <a:r>
              <a:rPr lang="ru-RU" sz="2400" dirty="0" smtClean="0"/>
              <a:t>Знает </a:t>
            </a:r>
            <a:r>
              <a:rPr lang="ru-RU" sz="2400" dirty="0"/>
              <a:t>Саша, знает Дима</a:t>
            </a:r>
            <a:r>
              <a:rPr lang="ru-RU" sz="2400" dirty="0" smtClean="0"/>
              <a:t>,</a:t>
            </a:r>
          </a:p>
          <a:p>
            <a:pPr>
              <a:buNone/>
            </a:pPr>
            <a:r>
              <a:rPr lang="ru-RU" sz="2400" dirty="0"/>
              <a:t>Что сейчас их </a:t>
            </a:r>
            <a:r>
              <a:rPr lang="ru-RU" sz="2400" dirty="0" smtClean="0"/>
              <a:t>путь…..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Желтый свет – </a:t>
            </a:r>
          </a:p>
          <a:p>
            <a:pPr>
              <a:buNone/>
            </a:pPr>
            <a:r>
              <a:rPr lang="ru-RU" sz="2400" dirty="0" smtClean="0"/>
              <a:t>…………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Влево, вправо ты гляди!</a:t>
            </a:r>
          </a:p>
          <a:p>
            <a:pPr>
              <a:buNone/>
            </a:pPr>
            <a:r>
              <a:rPr lang="ru-RU" sz="2400" dirty="0"/>
              <a:t>Подмигнул зеленый свет  - </a:t>
            </a:r>
          </a:p>
          <a:p>
            <a:pPr>
              <a:buNone/>
            </a:pPr>
            <a:r>
              <a:rPr lang="ru-RU" sz="2400" dirty="0"/>
              <a:t>Путь открыт! Препятствий </a:t>
            </a:r>
            <a:r>
              <a:rPr lang="ru-RU" sz="2400" dirty="0" smtClean="0"/>
              <a:t>……</a:t>
            </a:r>
            <a:endParaRPr lang="ru-RU" sz="2400" dirty="0"/>
          </a:p>
          <a:p>
            <a:pPr>
              <a:buNone/>
            </a:pP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143271" cy="600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 числа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4 </a:t>
            </a:r>
            <a:r>
              <a:rPr lang="ru-RU" dirty="0" err="1" smtClean="0"/>
              <a:t>дес</a:t>
            </a:r>
            <a:r>
              <a:rPr lang="ru-RU" dirty="0" smtClean="0"/>
              <a:t>. 5 ед.</a:t>
            </a:r>
          </a:p>
          <a:p>
            <a:r>
              <a:rPr lang="ru-RU" dirty="0" smtClean="0"/>
              <a:t>3 </a:t>
            </a:r>
            <a:r>
              <a:rPr lang="ru-RU" dirty="0" err="1" smtClean="0"/>
              <a:t>дес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8 </a:t>
            </a:r>
            <a:r>
              <a:rPr lang="ru-RU" dirty="0" err="1" smtClean="0"/>
              <a:t>дес</a:t>
            </a:r>
            <a:r>
              <a:rPr lang="ru-RU" dirty="0" smtClean="0"/>
              <a:t>. 1 ед.</a:t>
            </a:r>
          </a:p>
          <a:p>
            <a:r>
              <a:rPr lang="ru-RU" dirty="0" smtClean="0"/>
              <a:t>4 ед.</a:t>
            </a:r>
          </a:p>
          <a:p>
            <a:r>
              <a:rPr lang="ru-RU" dirty="0" smtClean="0"/>
              <a:t>6 </a:t>
            </a:r>
            <a:r>
              <a:rPr lang="ru-RU" dirty="0" err="1" smtClean="0"/>
              <a:t>дес</a:t>
            </a:r>
            <a:r>
              <a:rPr lang="ru-RU" dirty="0" smtClean="0"/>
              <a:t>. 6 ед.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SCN56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29684" cy="60722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Собери букет</a:t>
            </a:r>
            <a:endParaRPr lang="ru-RU" dirty="0"/>
          </a:p>
        </p:txBody>
      </p:sp>
      <p:sp>
        <p:nvSpPr>
          <p:cNvPr id="7" name="8-конечная звезда 6"/>
          <p:cNvSpPr/>
          <p:nvPr/>
        </p:nvSpPr>
        <p:spPr>
          <a:xfrm>
            <a:off x="714348" y="2000240"/>
            <a:ext cx="1485904" cy="1414466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 + 6 </a:t>
            </a:r>
            <a:endParaRPr lang="ru-RU" dirty="0"/>
          </a:p>
        </p:txBody>
      </p:sp>
      <p:sp>
        <p:nvSpPr>
          <p:cNvPr id="8" name="10-конечная звезда 7"/>
          <p:cNvSpPr/>
          <p:nvPr/>
        </p:nvSpPr>
        <p:spPr>
          <a:xfrm>
            <a:off x="3857620" y="857232"/>
            <a:ext cx="1357322" cy="1357322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 + 8 </a:t>
            </a:r>
            <a:endParaRPr lang="ru-RU" dirty="0"/>
          </a:p>
        </p:txBody>
      </p:sp>
      <p:sp>
        <p:nvSpPr>
          <p:cNvPr id="9" name="10-конечная звезда 8"/>
          <p:cNvSpPr/>
          <p:nvPr/>
        </p:nvSpPr>
        <p:spPr>
          <a:xfrm>
            <a:off x="3071802" y="2786058"/>
            <a:ext cx="1285884" cy="107157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 + 9 </a:t>
            </a:r>
            <a:endParaRPr lang="ru-RU" dirty="0"/>
          </a:p>
        </p:txBody>
      </p:sp>
      <p:sp>
        <p:nvSpPr>
          <p:cNvPr id="10" name="10-конечная звезда 9"/>
          <p:cNvSpPr/>
          <p:nvPr/>
        </p:nvSpPr>
        <p:spPr>
          <a:xfrm>
            <a:off x="5500694" y="2285992"/>
            <a:ext cx="1271590" cy="1343028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 – 4 </a:t>
            </a:r>
            <a:endParaRPr lang="ru-RU" dirty="0"/>
          </a:p>
        </p:txBody>
      </p:sp>
      <p:sp>
        <p:nvSpPr>
          <p:cNvPr id="11" name="8-конечная звезда 10"/>
          <p:cNvSpPr/>
          <p:nvPr/>
        </p:nvSpPr>
        <p:spPr>
          <a:xfrm>
            <a:off x="5143504" y="4143380"/>
            <a:ext cx="1500198" cy="1485904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 – 6 </a:t>
            </a:r>
            <a:endParaRPr lang="ru-RU" dirty="0"/>
          </a:p>
        </p:txBody>
      </p:sp>
      <p:sp>
        <p:nvSpPr>
          <p:cNvPr id="12" name="10-конечная звезда 11"/>
          <p:cNvSpPr/>
          <p:nvPr/>
        </p:nvSpPr>
        <p:spPr>
          <a:xfrm>
            <a:off x="7072330" y="3429000"/>
            <a:ext cx="1285884" cy="1643074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14 - 8</a:t>
            </a:r>
            <a:endParaRPr lang="ru-RU" dirty="0"/>
          </a:p>
        </p:txBody>
      </p:sp>
      <p:sp>
        <p:nvSpPr>
          <p:cNvPr id="13" name="10-конечная звезда 12"/>
          <p:cNvSpPr/>
          <p:nvPr/>
        </p:nvSpPr>
        <p:spPr>
          <a:xfrm>
            <a:off x="928662" y="4286256"/>
            <a:ext cx="1143008" cy="1500198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 + 4 </a:t>
            </a:r>
            <a:endParaRPr lang="ru-RU" dirty="0"/>
          </a:p>
        </p:txBody>
      </p:sp>
      <p:sp>
        <p:nvSpPr>
          <p:cNvPr id="14" name="10-конечная звезда 13"/>
          <p:cNvSpPr/>
          <p:nvPr/>
        </p:nvSpPr>
        <p:spPr>
          <a:xfrm>
            <a:off x="7215206" y="1071546"/>
            <a:ext cx="1285884" cy="1143008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15 – 6</a:t>
            </a:r>
          </a:p>
        </p:txBody>
      </p:sp>
      <p:sp>
        <p:nvSpPr>
          <p:cNvPr id="15" name="8-конечная звезда 14"/>
          <p:cNvSpPr/>
          <p:nvPr/>
        </p:nvSpPr>
        <p:spPr>
          <a:xfrm>
            <a:off x="3143240" y="4429132"/>
            <a:ext cx="1428760" cy="142876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 – 7 </a:t>
            </a:r>
            <a:endParaRPr lang="ru-RU" dirty="0"/>
          </a:p>
        </p:txBody>
      </p:sp>
      <p:sp>
        <p:nvSpPr>
          <p:cNvPr id="16" name="8-конечная звезда 15"/>
          <p:cNvSpPr/>
          <p:nvPr/>
        </p:nvSpPr>
        <p:spPr>
          <a:xfrm>
            <a:off x="1785918" y="785794"/>
            <a:ext cx="1271590" cy="127159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7 + 9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1428737"/>
            <a:ext cx="42672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428604"/>
            <a:ext cx="3971924" cy="5697559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400" dirty="0"/>
              <a:t>Нарисован человек</a:t>
            </a:r>
            <a:r>
              <a:rPr lang="ru-RU" sz="2400" u="sng" dirty="0"/>
              <a:t>.</a:t>
            </a:r>
          </a:p>
          <a:p>
            <a:pPr>
              <a:buNone/>
            </a:pPr>
            <a:r>
              <a:rPr lang="ru-RU" sz="2400" dirty="0"/>
              <a:t>Землю роет человек</a:t>
            </a:r>
          </a:p>
          <a:p>
            <a:pPr>
              <a:buNone/>
            </a:pPr>
            <a:r>
              <a:rPr lang="ru-RU" sz="2400" dirty="0"/>
              <a:t>- Почему проезда нету?</a:t>
            </a:r>
          </a:p>
          <a:p>
            <a:pPr>
              <a:buNone/>
            </a:pPr>
            <a:r>
              <a:rPr lang="ru-RU" sz="2400" dirty="0"/>
              <a:t>Может быть, здесь ищут клад?</a:t>
            </a:r>
          </a:p>
          <a:p>
            <a:pPr>
              <a:buNone/>
            </a:pPr>
            <a:r>
              <a:rPr lang="ru-RU" sz="2400" dirty="0"/>
              <a:t>И старинные монеты</a:t>
            </a:r>
          </a:p>
          <a:p>
            <a:pPr>
              <a:buNone/>
            </a:pPr>
            <a:r>
              <a:rPr lang="ru-RU" sz="2400" dirty="0"/>
              <a:t>В сундуке большом лежат?</a:t>
            </a:r>
          </a:p>
          <a:p>
            <a:pPr>
              <a:buNone/>
            </a:pPr>
            <a:r>
              <a:rPr lang="ru-RU" sz="2400" dirty="0"/>
              <a:t>Их сюда, наверно, встарь</a:t>
            </a:r>
          </a:p>
          <a:p>
            <a:pPr>
              <a:buNone/>
            </a:pPr>
            <a:r>
              <a:rPr lang="ru-RU" sz="2400" dirty="0"/>
              <a:t>Спрятал очень жадный царь?</a:t>
            </a:r>
          </a:p>
          <a:p>
            <a:pPr>
              <a:buNone/>
            </a:pPr>
            <a:r>
              <a:rPr lang="ru-RU" sz="2400" dirty="0"/>
              <a:t>Мне сказали:</a:t>
            </a:r>
          </a:p>
          <a:p>
            <a:pPr>
              <a:buNone/>
            </a:pPr>
            <a:r>
              <a:rPr lang="ru-RU" sz="2400" dirty="0"/>
              <a:t>- Что ты, что ты!</a:t>
            </a:r>
          </a:p>
          <a:p>
            <a:pPr>
              <a:buNone/>
            </a:pPr>
            <a:r>
              <a:rPr lang="ru-RU" sz="2400" dirty="0"/>
              <a:t>Здесь………..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I</a:t>
            </a:r>
            <a:r>
              <a:rPr lang="ru-RU" dirty="0"/>
              <a:t> день – 10м </a:t>
            </a:r>
            <a:r>
              <a:rPr lang="ru-RU" dirty="0">
                <a:latin typeface="Arial" pitchFamily="34" charset="0"/>
                <a:cs typeface="Arial" pitchFamily="34" charset="0"/>
              </a:rPr>
              <a:t>дороги</a:t>
            </a:r>
            <a:r>
              <a:rPr lang="ru-RU" dirty="0"/>
              <a:t>      </a:t>
            </a:r>
          </a:p>
          <a:p>
            <a:pPr>
              <a:buNone/>
            </a:pPr>
            <a:r>
              <a:rPr lang="en-US" dirty="0"/>
              <a:t>II </a:t>
            </a:r>
            <a:r>
              <a:rPr lang="ru-RU" dirty="0"/>
              <a:t>день – 8 м </a:t>
            </a:r>
            <a:r>
              <a:rPr lang="ru-RU" dirty="0" smtClean="0"/>
              <a:t>дороги    на </a:t>
            </a:r>
            <a:r>
              <a:rPr lang="ru-RU" dirty="0"/>
              <a:t>? м больше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071934" y="1785926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428736"/>
            <a:ext cx="5715000" cy="457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10550" y="1643049"/>
            <a:ext cx="4676027" cy="421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98</TotalTime>
  <Words>246</Words>
  <Application>Microsoft Office PowerPoint</Application>
  <PresentationFormat>Экран (4:3)</PresentationFormat>
  <Paragraphs>66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Азбука города</vt:lpstr>
      <vt:lpstr>Слайд 2</vt:lpstr>
      <vt:lpstr>Запиши числа</vt:lpstr>
      <vt:lpstr>Слайд 4</vt:lpstr>
      <vt:lpstr>Слайд 5</vt:lpstr>
      <vt:lpstr>Слайд 6</vt:lpstr>
      <vt:lpstr>Задача.</vt:lpstr>
      <vt:lpstr>Физминутка</vt:lpstr>
      <vt:lpstr>Слайд 9</vt:lpstr>
      <vt:lpstr>Слайд 10</vt:lpstr>
      <vt:lpstr>Задача</vt:lpstr>
      <vt:lpstr>Игра «Догонялки»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города</dc:title>
  <dc:creator>Семья</dc:creator>
  <cp:lastModifiedBy>Семья</cp:lastModifiedBy>
  <cp:revision>12</cp:revision>
  <dcterms:created xsi:type="dcterms:W3CDTF">2010-10-19T17:57:27Z</dcterms:created>
  <dcterms:modified xsi:type="dcterms:W3CDTF">2010-10-21T15:59:41Z</dcterms:modified>
</cp:coreProperties>
</file>