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8" r:id="rId2"/>
    <p:sldId id="263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5C977-C8DF-4CCB-AF39-3BA9D89776B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A239A-79B1-4172-B69F-60335C7D59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A239A-79B1-4172-B69F-60335C7D59F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8BCD71-BEB4-4E6C-9F1C-0E5AEF9FCCF2}" type="datetimeFigureOut">
              <a:rPr lang="ru-RU" smtClean="0"/>
              <a:t>04.01.2012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432013-04A4-40C0-BE7F-0116DE0FAAE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851648" cy="1828800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Arial" pitchFamily="34" charset="0"/>
                <a:cs typeface="Arial" pitchFamily="34" charset="0"/>
              </a:rPr>
              <a:t>Прямоугольник. Квадрат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715172" cy="1857388"/>
          </a:xfrm>
        </p:spPr>
        <p:txBody>
          <a:bodyPr>
            <a:normAutofit fontScale="77500" lnSpcReduction="20000"/>
          </a:bodyPr>
          <a:lstStyle/>
          <a:p>
            <a:r>
              <a:rPr lang="ru-RU" sz="5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Аюпова Разия Арслановна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  начальных  классов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МОУ  «СОШ  п. Молодёжный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Перелюбского района Саратовской области»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1428728" y="1071546"/>
            <a:ext cx="1643074" cy="2286016"/>
          </a:xfrm>
          <a:prstGeom prst="rtTriangl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1785926"/>
            <a:ext cx="2143140" cy="1428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7143768" y="1714488"/>
            <a:ext cx="1643074" cy="178595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учной ввод 6"/>
          <p:cNvSpPr/>
          <p:nvPr/>
        </p:nvSpPr>
        <p:spPr>
          <a:xfrm>
            <a:off x="5357818" y="4429132"/>
            <a:ext cx="2928958" cy="1500198"/>
          </a:xfrm>
          <a:prstGeom prst="flowChartManualInp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4357694"/>
            <a:ext cx="1500198" cy="16430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868358">
            <a:off x="363715" y="2370860"/>
            <a:ext cx="3888432" cy="16561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699116">
            <a:off x="6009742" y="2155979"/>
            <a:ext cx="2124108" cy="2016224"/>
          </a:xfrm>
          <a:prstGeom prst="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85794"/>
            <a:ext cx="73296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  <a:endParaRPr lang="ru-RU" sz="7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2428868"/>
            <a:ext cx="5112568" cy="194421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5072074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Четырехугольник, </a:t>
            </a:r>
            <a:endParaRPr lang="ru-RU" sz="3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которого все углы прямые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40" y="785794"/>
            <a:ext cx="39331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7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вадрат</a:t>
            </a:r>
            <a:endParaRPr lang="ru-RU" sz="7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14744" y="2357430"/>
            <a:ext cx="2376264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286388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Прямоугольник, у которого все стороны имеют одну длину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285860"/>
            <a:ext cx="3888433" cy="295232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535753" y="2750339"/>
            <a:ext cx="2928958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285984" y="5143512"/>
            <a:ext cx="65871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Сколько прямоугольников?</a:t>
            </a:r>
          </a:p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Квадратов?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500174"/>
            <a:ext cx="4071966" cy="3786214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2608249" y="2535231"/>
            <a:ext cx="1928826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71604" y="3500438"/>
            <a:ext cx="2000264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1679555" y="2535231"/>
            <a:ext cx="1928826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643042" y="2500306"/>
            <a:ext cx="1928826" cy="158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071934" y="5643578"/>
            <a:ext cx="4890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Сколько квадратов?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47</Words>
  <Application>Microsoft Office PowerPoint</Application>
  <PresentationFormat>Экран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Прямоугольник. Квадрат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2012-01-04T11:36:09Z</dcterms:created>
  <dcterms:modified xsi:type="dcterms:W3CDTF">2012-01-04T12:34:46Z</dcterms:modified>
</cp:coreProperties>
</file>