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a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04T23:13:15.281" idx="1">
    <p:pos x="10" y="10"/>
    <p:text/>
  </p:cm>
  <p:cm authorId="0" dt="2012-01-04T23:13:17.234" idx="2">
    <p:pos x="146" y="146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42AB47-3A53-4327-A168-76BC9A3913ED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EA2F19-6BA5-4D53-97EF-6156BF2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24744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классе 24 ученика. 1/8 часть класса за контрольную работу получила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отметку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«5».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учеников получили отметку «5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классе 24 ученика. Девочки составляют 1/4 часть класса.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 девочек в классе?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классе 24 ученика. 1/12 часть из них занимается в художественной школе.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 учащихся занимается в художественной школе?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классе 24 человека. 1/2 часть из них занимается спортом.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 человек занимается спортом?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332656"/>
            <a:ext cx="77048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 на нахождение доли числа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5517232"/>
            <a:ext cx="45275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найти 1/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долю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числа,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можно разделить это число на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3284984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библиотеке 6000 книг про животных.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Серёжа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прочитал 1% всех этих книг.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книг прочитал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Серёжа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08720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библиотеке 6000 книг про животных 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Маша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прочитала 1/100 всех книг.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книг прочитала Маша? </a:t>
            </a:r>
          </a:p>
        </p:txBody>
      </p:sp>
      <p:pic>
        <p:nvPicPr>
          <p:cNvPr id="39938" name="Picture 2" descr="C:\Documents and Settings\Lena\Local Settings\Temporary Internet Files\Content.IE5\OHMRCPEV\MP900409270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6672"/>
            <a:ext cx="3119692" cy="469099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202" y="1815207"/>
            <a:ext cx="402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называют процентом?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6130" y="2391271"/>
            <a:ext cx="7194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Научиться решать задачи на нахождение процента.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4412" y="188640"/>
            <a:ext cx="39060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Цели, задачи урока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0012" y="2967335"/>
            <a:ext cx="443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Нужно ли изучать проценты?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877" y="1239143"/>
            <a:ext cx="498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обозначается  символом 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3708321"/>
            <a:ext cx="22505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урока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4725144"/>
            <a:ext cx="3440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Проценты</a:t>
            </a:r>
            <a:endParaRPr lang="ru-RU" sz="5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1" descr="C:\Documents and Settings\Lena\Local Settings\Temporary Internet Files\Content.IE5\WXAN49AN\dglxasset[5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577901" cy="866851"/>
          </a:xfrm>
          <a:prstGeom prst="rect">
            <a:avLst/>
          </a:prstGeom>
          <a:noFill/>
        </p:spPr>
      </p:pic>
      <p:pic>
        <p:nvPicPr>
          <p:cNvPr id="11" name="Picture 2" descr="C:\Documents and Settings\Lena\Local Settings\Temporary Internet Files\Content.IE5\OHMRCPEV\dglxasset[1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88640"/>
            <a:ext cx="691286" cy="91897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915816" y="188640"/>
            <a:ext cx="39060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Цели, задачи урока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16832"/>
            <a:ext cx="29523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выборах приняли участие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57 %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избирателей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1916832"/>
            <a:ext cx="295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успеваемость в классе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68144" y="4077072"/>
            <a:ext cx="3125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 начисляет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6165304"/>
            <a:ext cx="3069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молоко содержит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6093296"/>
            <a:ext cx="35128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 содержит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хлопка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Documents and Settings\Lena\Local Settings\Temporary Internet Files\Content.IE5\0PY7G5QR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780928"/>
            <a:ext cx="1344002" cy="1080120"/>
          </a:xfrm>
          <a:prstGeom prst="rect">
            <a:avLst/>
          </a:prstGeom>
          <a:noFill/>
        </p:spPr>
      </p:pic>
      <p:pic>
        <p:nvPicPr>
          <p:cNvPr id="41987" name="Picture 3" descr="C:\Documents and Settings\Lena\Local Settings\Temporary Internet Files\Content.IE5\WXAN49AN\dglxasset[2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1" y="2348881"/>
            <a:ext cx="1751338" cy="1512168"/>
          </a:xfrm>
          <a:prstGeom prst="rect">
            <a:avLst/>
          </a:prstGeom>
          <a:noFill/>
        </p:spPr>
      </p:pic>
      <p:pic>
        <p:nvPicPr>
          <p:cNvPr id="41993" name="Picture 9" descr="C:\Documents and Settings\Lena\Local Settings\Temporary Internet Files\Content.IE5\WXAN49AN\dglxasset[4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88640"/>
            <a:ext cx="1512168" cy="1573359"/>
          </a:xfrm>
          <a:prstGeom prst="rect">
            <a:avLst/>
          </a:prstGeom>
          <a:noFill/>
        </p:spPr>
      </p:pic>
      <p:pic>
        <p:nvPicPr>
          <p:cNvPr id="41994" name="Picture 10" descr="C:\Documents and Settings\Lena\Local Settings\Temporary Internet Files\Content.IE5\OHMRCPEV\dglxasset[4].asp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60648"/>
            <a:ext cx="1368152" cy="1433887"/>
          </a:xfrm>
          <a:prstGeom prst="rect">
            <a:avLst/>
          </a:prstGeom>
          <a:noFill/>
        </p:spPr>
      </p:pic>
      <p:pic>
        <p:nvPicPr>
          <p:cNvPr id="41996" name="Picture 12" descr="C:\Documents and Settings\Lena\Local Settings\Temporary Internet Files\Content.IE5\OHMRCPEV\dglxasset[5].asp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653136"/>
            <a:ext cx="864096" cy="1261834"/>
          </a:xfrm>
          <a:prstGeom prst="rect">
            <a:avLst/>
          </a:prstGeom>
          <a:noFill/>
        </p:spPr>
      </p:pic>
      <p:pic>
        <p:nvPicPr>
          <p:cNvPr id="19" name="Рисунок 18" descr="бирка.jpg"/>
          <p:cNvPicPr>
            <a:picLocks noChangeAspect="1"/>
          </p:cNvPicPr>
          <p:nvPr/>
        </p:nvPicPr>
        <p:blipFill>
          <a:blip r:embed="rId7" cstate="print">
            <a:lum bright="10000" contrast="10000"/>
          </a:blip>
          <a:srcRect b="3191"/>
          <a:stretch>
            <a:fillRect/>
          </a:stretch>
        </p:blipFill>
        <p:spPr>
          <a:xfrm>
            <a:off x="1259632" y="2687918"/>
            <a:ext cx="2304256" cy="336037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923928" y="4149080"/>
            <a:ext cx="147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рутой спуск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404664"/>
            <a:ext cx="4459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₁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1052736"/>
            <a:ext cx="8867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—</a:t>
            </a:r>
            <a:endParaRPr lang="ru-RU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1484784"/>
            <a:ext cx="1433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100</a:t>
            </a:r>
            <a:endParaRPr lang="ru-RU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1096868"/>
            <a:ext cx="15856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 1 %</a:t>
            </a:r>
            <a:endParaRPr lang="ru-RU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3928" y="1052736"/>
            <a:ext cx="6190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=</a:t>
            </a:r>
            <a:endParaRPr lang="ru-RU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3861048"/>
            <a:ext cx="6902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надо сделать, чтобы найти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1/100 числа?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4581128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надо сделать, чтобы найти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% от числа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916832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библиотеке 6000 книг про животных 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Маша прочитала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1/100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всех книг.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книг прочитала Маша?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916832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библиотеке 6000 книг про животных.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Сережа прочитал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1%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всех этих книг.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книг прочитал Сережа?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645024"/>
            <a:ext cx="2826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6000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60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(кн.)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3645024"/>
            <a:ext cx="2826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6000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60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(кн.)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12519" y="620688"/>
            <a:ext cx="33044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Сравнение задач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420888"/>
            <a:ext cx="19442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(сто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26933" y="2412177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cto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5021" y="2420888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процентный зна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563" t="14563" r="36711" b="40156"/>
          <a:stretch>
            <a:fillRect/>
          </a:stretch>
        </p:blipFill>
        <p:spPr>
          <a:xfrm rot="21197579">
            <a:off x="4964256" y="2484817"/>
            <a:ext cx="871403" cy="607342"/>
          </a:xfrm>
          <a:prstGeom prst="rect">
            <a:avLst/>
          </a:prstGeom>
        </p:spPr>
      </p:pic>
      <p:pic>
        <p:nvPicPr>
          <p:cNvPr id="20" name="Рисунок 19" descr="процентный знак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71" t="9485" r="35973" b="33602"/>
          <a:stretch>
            <a:fillRect/>
          </a:stretch>
        </p:blipFill>
        <p:spPr>
          <a:xfrm>
            <a:off x="6228184" y="2392084"/>
            <a:ext cx="936104" cy="748884"/>
          </a:xfrm>
          <a:prstGeom prst="rect">
            <a:avLst/>
          </a:prstGeom>
        </p:spPr>
      </p:pic>
      <p:pic>
        <p:nvPicPr>
          <p:cNvPr id="21" name="Рисунок 20" descr="процентный зна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84" r="37578" b="33417"/>
          <a:stretch>
            <a:fillRect/>
          </a:stretch>
        </p:blipFill>
        <p:spPr>
          <a:xfrm rot="21003695">
            <a:off x="3711828" y="2280796"/>
            <a:ext cx="864096" cy="864096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2843808" y="1124744"/>
            <a:ext cx="33906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истории знака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67744" y="764704"/>
            <a:ext cx="37561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Подведение итогов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1815207"/>
            <a:ext cx="402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называют процентом?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9632" y="2391271"/>
            <a:ext cx="375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найти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числа?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2967335"/>
            <a:ext cx="6715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пригодятся знания, полученные на уроке?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оценты 4 клас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Проценты 4 класс</Template>
  <TotalTime>0</TotalTime>
  <Words>337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Проценты 4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Lena</dc:creator>
  <cp:lastModifiedBy>Lena</cp:lastModifiedBy>
  <cp:revision>2</cp:revision>
  <dcterms:created xsi:type="dcterms:W3CDTF">2012-01-04T19:12:12Z</dcterms:created>
  <dcterms:modified xsi:type="dcterms:W3CDTF">2012-01-04T19:13:45Z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