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udio/unknown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87" r:id="rId3"/>
    <p:sldId id="257" r:id="rId4"/>
    <p:sldId id="286" r:id="rId5"/>
    <p:sldId id="285" r:id="rId6"/>
    <p:sldId id="295" r:id="rId7"/>
    <p:sldId id="303" r:id="rId8"/>
    <p:sldId id="265" r:id="rId9"/>
    <p:sldId id="277" r:id="rId10"/>
    <p:sldId id="272" r:id="rId11"/>
    <p:sldId id="273" r:id="rId12"/>
    <p:sldId id="299" r:id="rId13"/>
    <p:sldId id="275" r:id="rId14"/>
    <p:sldId id="281" r:id="rId15"/>
    <p:sldId id="268" r:id="rId16"/>
    <p:sldId id="278" r:id="rId17"/>
    <p:sldId id="283" r:id="rId18"/>
    <p:sldId id="284" r:id="rId19"/>
    <p:sldId id="29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0" autoAdjust="0"/>
    <p:restoredTop sz="94660"/>
  </p:normalViewPr>
  <p:slideViewPr>
    <p:cSldViewPr>
      <p:cViewPr varScale="1">
        <p:scale>
          <a:sx n="41" d="100"/>
          <a:sy n="41" d="100"/>
        </p:scale>
        <p:origin x="-9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015E-94CD-4ADA-B82C-4D74E6002036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D300-4553-4855-B1F4-05EC48875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015E-94CD-4ADA-B82C-4D74E6002036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D300-4553-4855-B1F4-05EC48875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015E-94CD-4ADA-B82C-4D74E6002036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D300-4553-4855-B1F4-05EC48875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972F2-BADD-4881-A89C-11D86FE37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015E-94CD-4ADA-B82C-4D74E6002036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D300-4553-4855-B1F4-05EC48875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015E-94CD-4ADA-B82C-4D74E6002036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D300-4553-4855-B1F4-05EC48875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015E-94CD-4ADA-B82C-4D74E6002036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D300-4553-4855-B1F4-05EC48875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015E-94CD-4ADA-B82C-4D74E6002036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D300-4553-4855-B1F4-05EC48875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015E-94CD-4ADA-B82C-4D74E6002036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D300-4553-4855-B1F4-05EC48875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015E-94CD-4ADA-B82C-4D74E6002036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D300-4553-4855-B1F4-05EC48875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015E-94CD-4ADA-B82C-4D74E6002036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D300-4553-4855-B1F4-05EC48875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015E-94CD-4ADA-B82C-4D74E6002036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D300-4553-4855-B1F4-05EC48875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5015E-94CD-4ADA-B82C-4D74E6002036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3D300-4553-4855-B1F4-05EC48875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bin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peg"/><Relationship Id="rId9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1.gif"/><Relationship Id="rId4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228" y="271481"/>
            <a:ext cx="8229600" cy="2929979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 </a:t>
            </a:r>
            <a:r>
              <a:rPr lang="ru-RU" sz="6000" dirty="0" smtClean="0"/>
              <a:t>Дом для </a:t>
            </a:r>
            <a:r>
              <a:rPr lang="ru-RU" sz="6000" dirty="0" err="1" smtClean="0"/>
              <a:t>Чебурашки</a:t>
            </a:r>
            <a:r>
              <a:rPr lang="ru-RU" sz="6000" dirty="0" smtClean="0"/>
              <a:t> и его друзей.</a:t>
            </a:r>
            <a:endParaRPr lang="ru-RU" sz="6000" dirty="0"/>
          </a:p>
        </p:txBody>
      </p:sp>
      <p:pic>
        <p:nvPicPr>
          <p:cNvPr id="4" name="Содержимое 3" descr="iчебурашка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708920"/>
            <a:ext cx="2952328" cy="34563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563888" y="3717032"/>
            <a:ext cx="55801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Урок математики в 3 классе</a:t>
            </a:r>
          </a:p>
          <a:p>
            <a:r>
              <a:rPr lang="ru-RU" sz="3600" dirty="0" smtClean="0"/>
              <a:t>Учитель Петухова В.Н. </a:t>
            </a:r>
          </a:p>
          <a:p>
            <a:r>
              <a:rPr lang="ru-RU" sz="3600" dirty="0" smtClean="0"/>
              <a:t>МОУ АСОШ 2011 год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Дом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Длина дома прямоугольной формы 6 м, а ширина 4 м. Найдите площадь дома.</a:t>
            </a:r>
            <a:endParaRPr lang="ru-RU" sz="4000" dirty="0"/>
          </a:p>
        </p:txBody>
      </p:sp>
      <p:pic>
        <p:nvPicPr>
          <p:cNvPr id="1026" name="Picture 2" descr="C:\Documents and Settings\User\Мои документы\Блестяшки- анимашки\534382000дом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212976"/>
            <a:ext cx="6696744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Сад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Площадь сада на 6 кв.метров больше площади дома. Узнайте площадь сада.</a:t>
            </a:r>
            <a:endParaRPr lang="ru-RU" sz="4400" dirty="0"/>
          </a:p>
        </p:txBody>
      </p:sp>
      <p:pic>
        <p:nvPicPr>
          <p:cNvPr id="2050" name="Picture 2" descr="C:\Documents and Settings\User\Мои документы\Блестяшки- анимашки\анимашка 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429000"/>
            <a:ext cx="633670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Огород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Площадь огорода в 3 раза меньше площади сада. Узнайте площадь огорода.</a:t>
            </a:r>
            <a:endParaRPr lang="ru-RU" sz="4000" dirty="0"/>
          </a:p>
        </p:txBody>
      </p:sp>
      <p:pic>
        <p:nvPicPr>
          <p:cNvPr id="4" name="Рисунок 3" descr="57цыплят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645024"/>
            <a:ext cx="8172400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Клумба цветочная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32859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Площадь клумбы составляет половину площади огорода. Найдите площадь клумбы.</a:t>
            </a:r>
            <a:endParaRPr lang="ru-RU" sz="4000" dirty="0"/>
          </a:p>
        </p:txBody>
      </p:sp>
      <p:pic>
        <p:nvPicPr>
          <p:cNvPr id="3074" name="Picture 2" descr="C:\Documents and Settings\User\Мои документы\Блестяшки- анимашки\42цветы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08920"/>
            <a:ext cx="6984776" cy="414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01" name="Picture 41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258175" y="4371975"/>
            <a:ext cx="885825" cy="2486025"/>
          </a:xfrm>
          <a:prstGeom prst="rect">
            <a:avLst/>
          </a:prstGeom>
          <a:noFill/>
        </p:spPr>
      </p:pic>
      <p:pic>
        <p:nvPicPr>
          <p:cNvPr id="15367" name="Picture 7" descr="174531f737e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149725"/>
            <a:ext cx="2374900" cy="1995488"/>
          </a:xfrm>
          <a:prstGeom prst="rect">
            <a:avLst/>
          </a:prstGeom>
          <a:noFill/>
        </p:spPr>
      </p:pic>
      <p:pic>
        <p:nvPicPr>
          <p:cNvPr id="15375" name="Picture 15" descr="174531f737e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404813"/>
            <a:ext cx="2374900" cy="1995487"/>
          </a:xfrm>
          <a:prstGeom prst="rect">
            <a:avLst/>
          </a:prstGeom>
          <a:noFill/>
        </p:spPr>
      </p:pic>
      <p:pic>
        <p:nvPicPr>
          <p:cNvPr id="15376" name="Picture 16" descr="174531f737e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2708275"/>
            <a:ext cx="2374900" cy="1995488"/>
          </a:xfrm>
          <a:prstGeom prst="rect">
            <a:avLst/>
          </a:prstGeom>
          <a:noFill/>
        </p:spPr>
      </p:pic>
      <p:pic>
        <p:nvPicPr>
          <p:cNvPr id="15379" name="Picture 19" descr="h7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3716338"/>
            <a:ext cx="1724025" cy="1428750"/>
          </a:xfrm>
          <a:prstGeom prst="rect">
            <a:avLst/>
          </a:prstGeom>
          <a:noFill/>
        </p:spPr>
      </p:pic>
      <p:pic>
        <p:nvPicPr>
          <p:cNvPr id="15387" name="Picture 27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71975"/>
            <a:ext cx="885825" cy="2486025"/>
          </a:xfrm>
          <a:prstGeom prst="rect">
            <a:avLst/>
          </a:prstGeom>
          <a:noFill/>
        </p:spPr>
      </p:pic>
      <p:pic>
        <p:nvPicPr>
          <p:cNvPr id="15393" name="Picture 33" descr="7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692150"/>
            <a:ext cx="1190625" cy="1257300"/>
          </a:xfrm>
          <a:prstGeom prst="rect">
            <a:avLst/>
          </a:prstGeom>
          <a:noFill/>
        </p:spPr>
      </p:pic>
      <p:pic>
        <p:nvPicPr>
          <p:cNvPr id="15394" name="Picture 34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475"/>
            <a:ext cx="885825" cy="2486025"/>
          </a:xfrm>
          <a:prstGeom prst="rect">
            <a:avLst/>
          </a:prstGeom>
          <a:noFill/>
        </p:spPr>
      </p:pic>
      <p:pic>
        <p:nvPicPr>
          <p:cNvPr id="15395" name="Picture 35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50"/>
            <a:ext cx="885825" cy="2486025"/>
          </a:xfrm>
          <a:prstGeom prst="rect">
            <a:avLst/>
          </a:prstGeom>
          <a:noFill/>
        </p:spPr>
      </p:pic>
      <p:pic>
        <p:nvPicPr>
          <p:cNvPr id="15396" name="Picture 36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700213" y="-800100"/>
            <a:ext cx="885825" cy="2486025"/>
          </a:xfrm>
          <a:prstGeom prst="rect">
            <a:avLst/>
          </a:prstGeom>
          <a:noFill/>
        </p:spPr>
      </p:pic>
      <p:pic>
        <p:nvPicPr>
          <p:cNvPr id="15397" name="Picture 37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35475" y="-800100"/>
            <a:ext cx="885825" cy="2486025"/>
          </a:xfrm>
          <a:prstGeom prst="rect">
            <a:avLst/>
          </a:prstGeom>
          <a:noFill/>
        </p:spPr>
      </p:pic>
      <p:pic>
        <p:nvPicPr>
          <p:cNvPr id="15398" name="Picture 38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243763" y="-800100"/>
            <a:ext cx="885825" cy="2486025"/>
          </a:xfrm>
          <a:prstGeom prst="rect">
            <a:avLst/>
          </a:prstGeom>
          <a:noFill/>
        </p:spPr>
      </p:pic>
      <p:pic>
        <p:nvPicPr>
          <p:cNvPr id="15399" name="Picture 39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258175" y="0"/>
            <a:ext cx="885825" cy="2486025"/>
          </a:xfrm>
          <a:prstGeom prst="rect">
            <a:avLst/>
          </a:prstGeom>
          <a:noFill/>
        </p:spPr>
      </p:pic>
      <p:pic>
        <p:nvPicPr>
          <p:cNvPr id="15400" name="Picture 40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258175" y="1916113"/>
            <a:ext cx="885825" cy="2486025"/>
          </a:xfrm>
          <a:prstGeom prst="rect">
            <a:avLst/>
          </a:prstGeom>
          <a:noFill/>
        </p:spPr>
      </p:pic>
      <p:pic>
        <p:nvPicPr>
          <p:cNvPr id="15402" name="Picture 42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740525" y="5172075"/>
            <a:ext cx="885825" cy="2486025"/>
          </a:xfrm>
          <a:prstGeom prst="rect">
            <a:avLst/>
          </a:prstGeom>
          <a:noFill/>
        </p:spPr>
      </p:pic>
      <p:pic>
        <p:nvPicPr>
          <p:cNvPr id="15403" name="Picture 43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292600" y="5172075"/>
            <a:ext cx="885825" cy="2486025"/>
          </a:xfrm>
          <a:prstGeom prst="rect">
            <a:avLst/>
          </a:prstGeom>
          <a:noFill/>
        </p:spPr>
      </p:pic>
      <p:pic>
        <p:nvPicPr>
          <p:cNvPr id="15404" name="Picture 44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627188" y="5172075"/>
            <a:ext cx="885825" cy="2486025"/>
          </a:xfrm>
          <a:prstGeom prst="rect">
            <a:avLst/>
          </a:prstGeom>
          <a:noFill/>
        </p:spPr>
      </p:pic>
      <p:pic>
        <p:nvPicPr>
          <p:cNvPr id="15407" name="Picture 47" descr="af857422a2e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1125538"/>
            <a:ext cx="2447925" cy="3943350"/>
          </a:xfrm>
          <a:prstGeom prst="rect">
            <a:avLst/>
          </a:prstGeom>
          <a:noFill/>
        </p:spPr>
      </p:pic>
      <p:pic>
        <p:nvPicPr>
          <p:cNvPr id="15408" name="Picture 48" descr="7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0"/>
            <a:ext cx="1190625" cy="1257300"/>
          </a:xfrm>
          <a:prstGeom prst="rect">
            <a:avLst/>
          </a:prstGeom>
          <a:noFill/>
        </p:spPr>
      </p:pic>
      <p:pic>
        <p:nvPicPr>
          <p:cNvPr id="15409" name="Picture 49" descr="7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288" y="836613"/>
            <a:ext cx="1190625" cy="1257300"/>
          </a:xfrm>
          <a:prstGeom prst="rect">
            <a:avLst/>
          </a:prstGeom>
          <a:noFill/>
        </p:spPr>
      </p:pic>
      <p:pic>
        <p:nvPicPr>
          <p:cNvPr id="15410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ебур1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pic>
        <p:nvPicPr>
          <p:cNvPr id="15380" name="Picture 20" descr="124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592573">
            <a:off x="2268538" y="2492375"/>
            <a:ext cx="2160587" cy="151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4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17205 -0.13217 C 0.20798 -0.16203 0.26198 -0.17847 0.31823 -0.17847 C 0.38229 -0.17847 0.43368 -0.16203 0.46962 -0.13217 L 0.64184 -4.81481E-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184 -2.96296E-6 L 0.46857 -0.13102 C 0.43212 -0.16041 0.37743 -0.17685 0.32118 -0.17685 C 0.25677 -0.17685 0.20486 -0.16041 0.1684 -0.13102 L -0.004 -2.96296E-6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0.17205 -0.13102 C 0.20799 -0.16041 0.26198 -0.17685 0.31823 -0.17685 C 0.3823 -0.17685 0.43369 -0.16041 0.46962 -0.13102 L 0.64184 -2.96296E-6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184 -2.96296E-6 L 0.46857 -0.13102 C 0.43212 -0.16041 0.37778 -0.17685 0.32135 -0.17685 C 0.25677 -0.17685 0.20503 -0.16041 0.16857 -0.13102 L -0.004 -2.96296E-6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1.48148E-6 L -0.004 -0.53426 L 0.58281 -0.53426 L 0.58281 -1.48148E-6 L -0.004 -1.48148E-6 Z " pathEditMode="relative" rAng="16200000" ptsTypes="FFFFF">
                                      <p:cBhvr>
                                        <p:cTn id="20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" y="-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0"/>
                            </p:stCondLst>
                            <p:childTnLst>
                              <p:par>
                                <p:cTn id="46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2338 C 0.08784 0.14561 0.23281 0.15209 0.32257 0.03612 C 0.41215 -0.07824 0.41493 -0.27175 0.32621 -0.3949 C 0.23836 -0.51666 0.0934 -0.52152 0.00382 -0.40694 C -0.08664 -0.2912 -0.0882 -0.09907 4.16667E-6 0.02338 Z " pathEditMode="relative" rAng="2772784" ptsTypes="fffff">
                                      <p:cBhvr>
                                        <p:cTn id="47" dur="2000" spd="-100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-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000"/>
                            </p:stCondLst>
                            <p:childTnLst>
                              <p:par>
                                <p:cTn id="4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0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0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0"/>
                            </p:stCondLst>
                            <p:childTnLst>
                              <p:par>
                                <p:cTn id="6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8500"/>
                            </p:stCondLst>
                            <p:childTnLst>
                              <p:par>
                                <p:cTn id="6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9000"/>
                            </p:stCondLst>
                            <p:childTnLst>
                              <p:par>
                                <p:cTn id="7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9500"/>
                            </p:stCondLst>
                            <p:childTnLst>
                              <p:par>
                                <p:cTn id="7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0"/>
                            </p:stCondLst>
                            <p:childTnLst>
                              <p:par>
                                <p:cTn id="7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0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500"/>
                            </p:stCondLst>
                            <p:childTnLst>
                              <p:par>
                                <p:cTn id="8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4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1000"/>
                            </p:stCondLst>
                            <p:childTnLst>
                              <p:par>
                                <p:cTn id="8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8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1500"/>
                            </p:stCondLst>
                            <p:childTnLst>
                              <p:par>
                                <p:cTn id="9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2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2000"/>
                            </p:stCondLst>
                            <p:childTnLst>
                              <p:par>
                                <p:cTn id="9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6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2500"/>
                            </p:stCondLst>
                            <p:childTnLst>
                              <p:par>
                                <p:cTn id="9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0" dur="5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35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4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5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65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75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85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9000"/>
                            </p:stCondLst>
                            <p:childTnLst>
                              <p:par>
                                <p:cTn id="1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3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3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3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3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7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0"/>
                            </p:stCondLst>
                            <p:childTnLst>
                              <p:par>
                                <p:cTn id="154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8000"/>
                            </p:stCondLst>
                            <p:childTnLst>
                              <p:par>
                                <p:cTn id="161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участка</a:t>
            </a:r>
            <a:endParaRPr lang="ru-RU" dirty="0"/>
          </a:p>
        </p:txBody>
      </p:sp>
      <p:pic>
        <p:nvPicPr>
          <p:cNvPr id="1026" name="Picture 2" descr="C:\Documents and Settings\User\Мои документы\iдом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611560" y="1484784"/>
            <a:ext cx="770485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7030A0"/>
                </a:solidFill>
              </a:rPr>
              <a:t>План участка  (примерный)</a:t>
            </a:r>
            <a:endParaRPr lang="ru-RU" b="1" u="sng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15620" y="1340770"/>
          <a:ext cx="6336700" cy="5112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70"/>
                <a:gridCol w="633670"/>
                <a:gridCol w="633670"/>
                <a:gridCol w="633670"/>
                <a:gridCol w="633670"/>
                <a:gridCol w="633670"/>
                <a:gridCol w="633670"/>
                <a:gridCol w="633670"/>
                <a:gridCol w="633670"/>
                <a:gridCol w="633670"/>
              </a:tblGrid>
              <a:tr h="5112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2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2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2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2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2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2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2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2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2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15616" y="1340768"/>
            <a:ext cx="3816424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дом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1340768"/>
            <a:ext cx="1296144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Ого-род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4941168"/>
            <a:ext cx="6336704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сад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3933056"/>
            <a:ext cx="31683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клумба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нимашка 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Рисунок 2" descr="534382000дом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980728"/>
            <a:ext cx="4497288" cy="2846809"/>
          </a:xfrm>
          <a:prstGeom prst="rect">
            <a:avLst/>
          </a:prstGeom>
        </p:spPr>
      </p:pic>
      <p:pic>
        <p:nvPicPr>
          <p:cNvPr id="4" name="Рисунок 3" descr="42цветы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2780928"/>
            <a:ext cx="4133850" cy="1440160"/>
          </a:xfrm>
          <a:prstGeom prst="rect">
            <a:avLst/>
          </a:prstGeom>
        </p:spPr>
      </p:pic>
      <p:pic>
        <p:nvPicPr>
          <p:cNvPr id="5" name="Рисунок 4" descr="57цыплят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221088"/>
            <a:ext cx="7848872" cy="2160240"/>
          </a:xfrm>
          <a:prstGeom prst="rect">
            <a:avLst/>
          </a:prstGeom>
        </p:spPr>
      </p:pic>
      <p:pic>
        <p:nvPicPr>
          <p:cNvPr id="6" name="Рисунок 5" descr="iчебурашка4.jpg"/>
          <p:cNvPicPr>
            <a:picLocks noChangeAspect="1"/>
          </p:cNvPicPr>
          <p:nvPr/>
        </p:nvPicPr>
        <p:blipFill>
          <a:blip r:embed="rId6" cstate="print">
            <a:lum contrast="30000"/>
          </a:blip>
          <a:stretch>
            <a:fillRect/>
          </a:stretch>
        </p:blipFill>
        <p:spPr>
          <a:xfrm>
            <a:off x="1187624" y="2348880"/>
            <a:ext cx="1428750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i="1" u="sng" dirty="0" smtClean="0">
                <a:solidFill>
                  <a:srgbClr val="7030A0"/>
                </a:solidFill>
              </a:rPr>
              <a:t>Итог урока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ru-RU" sz="4000" dirty="0" smtClean="0"/>
              <a:t>1.Выставка   работ</a:t>
            </a:r>
          </a:p>
          <a:p>
            <a:pPr eaLnBrk="1" hangingPunct="1">
              <a:buNone/>
            </a:pPr>
            <a:r>
              <a:rPr lang="ru-RU" sz="4000" dirty="0" smtClean="0"/>
              <a:t>2.Что нового узнали на уроке</a:t>
            </a:r>
          </a:p>
          <a:p>
            <a:pPr eaLnBrk="1" hangingPunct="1">
              <a:buNone/>
            </a:pPr>
            <a:r>
              <a:rPr lang="ru-RU" sz="4000" dirty="0" smtClean="0"/>
              <a:t>3.Зачем выполняли такую работу</a:t>
            </a:r>
          </a:p>
        </p:txBody>
      </p:sp>
      <p:pic>
        <p:nvPicPr>
          <p:cNvPr id="37897" name="Picture 9" descr="AG00315_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1557338"/>
            <a:ext cx="3892550" cy="43926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ashka-novyj-godдед мороз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8208912" cy="50853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764704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С  Новым Годом!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Эдуард Успенский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успенский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467544" y="1772816"/>
            <a:ext cx="3795969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Содержимое 3" descr="iЧебурашка1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4860032" y="2348880"/>
            <a:ext cx="3672408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Средства для урока: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Школьники с портфелям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2309874"/>
            <a:ext cx="4032448" cy="3810000"/>
          </a:xfrm>
        </p:spPr>
      </p:pic>
      <p:sp>
        <p:nvSpPr>
          <p:cNvPr id="5" name="TextBox 4"/>
          <p:cNvSpPr txBox="1"/>
          <p:nvPr/>
        </p:nvSpPr>
        <p:spPr>
          <a:xfrm>
            <a:off x="323528" y="1340768"/>
            <a:ext cx="367240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Линейки,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ц</a:t>
            </a:r>
            <a:r>
              <a:rPr lang="ru-RU" sz="4000" dirty="0" smtClean="0">
                <a:solidFill>
                  <a:srgbClr val="0070C0"/>
                </a:solidFill>
              </a:rPr>
              <a:t>ветные карандаши, 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л</a:t>
            </a:r>
            <a:r>
              <a:rPr lang="ru-RU" sz="4000" dirty="0" smtClean="0">
                <a:solidFill>
                  <a:srgbClr val="0070C0"/>
                </a:solidFill>
              </a:rPr>
              <a:t>исты </a:t>
            </a:r>
            <a:r>
              <a:rPr lang="ru-RU" sz="4000" dirty="0" err="1" smtClean="0">
                <a:solidFill>
                  <a:srgbClr val="0070C0"/>
                </a:solidFill>
              </a:rPr>
              <a:t>бумаги</a:t>
            </a:r>
            <a:r>
              <a:rPr lang="ru-RU" sz="4000" dirty="0" err="1" smtClean="0">
                <a:solidFill>
                  <a:srgbClr val="C00000"/>
                </a:solidFill>
              </a:rPr>
              <a:t>,</a:t>
            </a:r>
            <a:r>
              <a:rPr lang="ru-RU" sz="4000" dirty="0" err="1" smtClean="0">
                <a:solidFill>
                  <a:srgbClr val="00B050"/>
                </a:solidFill>
              </a:rPr>
              <a:t>и</a:t>
            </a:r>
            <a:endParaRPr lang="ru-RU" sz="4000" dirty="0" smtClean="0"/>
          </a:p>
          <a:p>
            <a:r>
              <a:rPr lang="ru-RU" sz="4000" dirty="0" smtClean="0">
                <a:solidFill>
                  <a:srgbClr val="7030A0"/>
                </a:solidFill>
              </a:rPr>
              <a:t>компьютер,</a:t>
            </a:r>
          </a:p>
          <a:p>
            <a:r>
              <a:rPr lang="ru-RU" sz="4000" dirty="0" smtClean="0"/>
              <a:t>презентация</a:t>
            </a:r>
            <a:r>
              <a:rPr lang="ru-RU" sz="4000" dirty="0" smtClean="0"/>
              <a:t>,</a:t>
            </a:r>
          </a:p>
          <a:p>
            <a:r>
              <a:rPr lang="ru-RU" sz="4000" dirty="0" smtClean="0"/>
              <a:t>знания</a:t>
            </a:r>
            <a:endParaRPr lang="ru-RU" sz="4000" dirty="0" smtClean="0"/>
          </a:p>
          <a:p>
            <a:endParaRPr lang="ru-RU" sz="4000" dirty="0" smtClean="0">
              <a:solidFill>
                <a:srgbClr val="FF0000"/>
              </a:solidFill>
            </a:endParaRPr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Результаты работы на уроке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Разработать план  для дома и приусадебного участка, используя полученные расчёты и собственную фантазию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Новые слова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Землеустроитель – отводит участок земли под строительство.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Архитектор – планирует застройку дома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Ландшафтный дизайнер – планирует оформление участка.</a:t>
            </a:r>
            <a:endParaRPr lang="ru-RU" sz="4000" dirty="0" smtClean="0"/>
          </a:p>
          <a:p>
            <a:r>
              <a:rPr lang="ru-RU" sz="4000" dirty="0" smtClean="0">
                <a:solidFill>
                  <a:srgbClr val="00B050"/>
                </a:solidFill>
              </a:rPr>
              <a:t>Ландшафтный дизайнер – оформляет приусадебный участок.</a:t>
            </a:r>
            <a:endParaRPr lang="ru-RU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Мои документы\iдом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5976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Documents and Settings\User\Мои документы\iдом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104456" cy="3573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дом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3501008"/>
            <a:ext cx="5184576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 4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План работы 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 Получить  землю под строительство дома и  приусадебного участка.</a:t>
            </a:r>
          </a:p>
          <a:p>
            <a:r>
              <a:rPr lang="ru-RU" dirty="0" smtClean="0"/>
              <a:t>2. Выполнить необходимые расчёты: </a:t>
            </a:r>
          </a:p>
          <a:p>
            <a:r>
              <a:rPr lang="ru-RU" dirty="0" smtClean="0"/>
              <a:t>   - вычислить площадь участка под дом;</a:t>
            </a:r>
          </a:p>
          <a:p>
            <a:r>
              <a:rPr lang="ru-RU" dirty="0" smtClean="0"/>
              <a:t>    - узнать площадь сада;</a:t>
            </a:r>
          </a:p>
          <a:p>
            <a:r>
              <a:rPr lang="ru-RU" dirty="0" smtClean="0"/>
              <a:t>    -  узнать площадь огорода;</a:t>
            </a:r>
          </a:p>
          <a:p>
            <a:r>
              <a:rPr lang="ru-RU" dirty="0" smtClean="0"/>
              <a:t>    - вычислить площадь клумбы.</a:t>
            </a:r>
          </a:p>
          <a:p>
            <a:r>
              <a:rPr lang="ru-RU" dirty="0" smtClean="0"/>
              <a:t>3. Начертить план участка.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7030A0"/>
                </a:solidFill>
              </a:rPr>
              <a:t>Участок под строительство</a:t>
            </a:r>
            <a:endParaRPr lang="ru-RU" u="sng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lnSpcReduction="10000"/>
          </a:bodyPr>
          <a:lstStyle/>
          <a:p>
            <a:r>
              <a:rPr lang="ru-RU" sz="5400" dirty="0" smtClean="0"/>
              <a:t>Выделен участок земли квадратной формы  со стороной 10 метров. Найдите площадь участка и начертите его план на листе бумаги.</a:t>
            </a:r>
          </a:p>
          <a:p>
            <a:r>
              <a:rPr lang="ru-RU" sz="5400" dirty="0" smtClean="0"/>
              <a:t>Масштаб: 1 см – 1м.</a:t>
            </a:r>
          </a:p>
          <a:p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257</Words>
  <Application>Microsoft Office PowerPoint</Application>
  <PresentationFormat>Экран (4:3)</PresentationFormat>
  <Paragraphs>51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Дом для Чебурашки и его друзей.</vt:lpstr>
      <vt:lpstr>Эдуард Успенский</vt:lpstr>
      <vt:lpstr>Средства для урока:</vt:lpstr>
      <vt:lpstr>Результаты работы на уроке:</vt:lpstr>
      <vt:lpstr>Новые слова:</vt:lpstr>
      <vt:lpstr>Слайд 6</vt:lpstr>
      <vt:lpstr>Слайд 7</vt:lpstr>
      <vt:lpstr>План работы </vt:lpstr>
      <vt:lpstr>Участок под строительство</vt:lpstr>
      <vt:lpstr>Дом</vt:lpstr>
      <vt:lpstr>Сад</vt:lpstr>
      <vt:lpstr>Огород</vt:lpstr>
      <vt:lpstr>Клумба цветочная</vt:lpstr>
      <vt:lpstr>Слайд 14</vt:lpstr>
      <vt:lpstr>План участка</vt:lpstr>
      <vt:lpstr>План участка  (примерный)</vt:lpstr>
      <vt:lpstr>Слайд 17</vt:lpstr>
      <vt:lpstr>Итог урока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строим  дом для  Чебурашки и его друзей</dc:title>
  <dc:creator>User</dc:creator>
  <cp:lastModifiedBy>User</cp:lastModifiedBy>
  <cp:revision>45</cp:revision>
  <dcterms:created xsi:type="dcterms:W3CDTF">2011-12-14T07:03:57Z</dcterms:created>
  <dcterms:modified xsi:type="dcterms:W3CDTF">2012-01-08T07:24:11Z</dcterms:modified>
</cp:coreProperties>
</file>