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796673-A20A-42B2-A89E-6589A8A808D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C941361-0F6E-42BC-A1E2-176273FC1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000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6673-A20A-42B2-A89E-6589A8A808D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1361-0F6E-42BC-A1E2-176273FC1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6673-A20A-42B2-A89E-6589A8A808D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1361-0F6E-42BC-A1E2-176273FC1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796673-A20A-42B2-A89E-6589A8A808D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941361-0F6E-42BC-A1E2-176273FC1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Tm="5000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796673-A20A-42B2-A89E-6589A8A808D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C941361-0F6E-42BC-A1E2-176273FC1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6673-A20A-42B2-A89E-6589A8A808D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1361-0F6E-42BC-A1E2-176273FC1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5000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6673-A20A-42B2-A89E-6589A8A808D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1361-0F6E-42BC-A1E2-176273FC1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5000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796673-A20A-42B2-A89E-6589A8A808D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941361-0F6E-42BC-A1E2-176273FC1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Tm="5000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6673-A20A-42B2-A89E-6589A8A808D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1361-0F6E-42BC-A1E2-176273FC1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796673-A20A-42B2-A89E-6589A8A808D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C941361-0F6E-42BC-A1E2-176273FC1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000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796673-A20A-42B2-A89E-6589A8A808D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C941361-0F6E-42BC-A1E2-176273FC1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Tm="5000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796673-A20A-42B2-A89E-6589A8A808D9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C941361-0F6E-42BC-A1E2-176273FC1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5000">
    <p:checker dir="vert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Сюжетно-ролевая игра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357694"/>
            <a:ext cx="7772400" cy="1143008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Никогда мы не скучаем очень весело играем</a:t>
            </a:r>
          </a:p>
          <a:p>
            <a:endParaRPr lang="ru-RU" sz="2600" dirty="0" smtClean="0">
              <a:solidFill>
                <a:srgbClr val="FF000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071538" y="1928802"/>
            <a:ext cx="1643074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оля\Documents\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0"/>
            <a:ext cx="6500858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00B0F0"/>
                </a:solidFill>
              </a:rPr>
              <a:t>Мама и зайчик в гостях у нас, их накормить рад каждый из нас</a:t>
            </a:r>
            <a:endParaRPr lang="ru-RU" u="sng" dirty="0">
              <a:solidFill>
                <a:srgbClr val="00B0F0"/>
              </a:solidFill>
            </a:endParaRPr>
          </a:p>
        </p:txBody>
      </p:sp>
      <p:pic>
        <p:nvPicPr>
          <p:cNvPr id="7170" name="Picture 2" descr="I:\DCIM\102PHOTO\SAM_008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</p:spPr>
      </p:pic>
      <p:pic>
        <p:nvPicPr>
          <p:cNvPr id="7171" name="Picture 3" descr="I:\DCIM\102PHOTO\SAM_008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714488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Лучшей мамы мире не сыскать, мастер на все руки , что еще сказать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5" name="Picture 3" descr="I:\DCIM\102PHOTO\SAM_00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571612"/>
            <a:ext cx="3657600" cy="2743200"/>
          </a:xfrm>
          <a:prstGeom prst="rect">
            <a:avLst/>
          </a:prstGeom>
          <a:noFill/>
        </p:spPr>
      </p:pic>
      <p:pic>
        <p:nvPicPr>
          <p:cNvPr id="8196" name="Picture 4" descr="I:\DCIM\102PHOTO\SAM_009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Мама сделала укладку, причесала кудри гладко, </a:t>
            </a:r>
            <a:br>
              <a:rPr lang="ru-RU" sz="2400" dirty="0" smtClean="0"/>
            </a:br>
            <a:r>
              <a:rPr lang="ru-RU" sz="2400" dirty="0" smtClean="0"/>
              <a:t> Но и я возьму расческу, </a:t>
            </a:r>
            <a:r>
              <a:rPr lang="ru-RU" sz="2000" dirty="0" smtClean="0"/>
              <a:t>ТОЖЕ СДЕЛАЮ ПРИЧЕСКУ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E:\DCIM\101NIKON\DSCN01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600200"/>
            <a:ext cx="5866401" cy="487362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Плохо чувствуешь себя - приходи, мы вылечим тебя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E:\DCIM\101NIKON\DSCN01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2214554"/>
            <a:ext cx="6009277" cy="425927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Доктор Владик может смело,</a:t>
            </a:r>
            <a:br>
              <a:rPr lang="ru-RU" sz="2000" dirty="0" smtClean="0"/>
            </a:br>
            <a:r>
              <a:rPr lang="ru-RU" sz="2000" dirty="0" smtClean="0"/>
              <a:t>Хоть кому намазать йод,</a:t>
            </a:r>
            <a:br>
              <a:rPr lang="ru-RU" sz="2000" dirty="0" smtClean="0"/>
            </a:br>
            <a:r>
              <a:rPr lang="ru-RU" sz="2000" dirty="0" smtClean="0"/>
              <a:t>Тигра вылечит и целый,</a:t>
            </a:r>
            <a:br>
              <a:rPr lang="ru-RU" sz="2000" dirty="0" smtClean="0"/>
            </a:br>
            <a:r>
              <a:rPr lang="ru-RU" sz="2000" dirty="0" smtClean="0"/>
              <a:t>Обязательно уйдет…</a:t>
            </a:r>
            <a:endParaRPr lang="ru-RU" sz="2000" dirty="0"/>
          </a:p>
        </p:txBody>
      </p:sp>
      <p:pic>
        <p:nvPicPr>
          <p:cNvPr id="6146" name="Picture 2" descr="E:\DCIM\101NIKON\DSCN01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916832"/>
            <a:ext cx="3657600" cy="3340968"/>
          </a:xfrm>
          <a:prstGeom prst="rect">
            <a:avLst/>
          </a:prstGeom>
          <a:noFill/>
        </p:spPr>
      </p:pic>
      <p:pic>
        <p:nvPicPr>
          <p:cNvPr id="6147" name="Picture 3" descr="E:\DCIM\101NIKON\DSCN010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270375" y="2132214"/>
            <a:ext cx="3657600" cy="350797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7567642" cy="5116654"/>
          </a:xfrm>
        </p:spPr>
        <p:txBody>
          <a:bodyPr>
            <a:normAutofit/>
          </a:bodyPr>
          <a:lstStyle/>
          <a:p>
            <a:pPr lvl="6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В результате совместной игровой деятельности с родителями мы достигли выполнения всех поставленных нами задач. Мы не только заинтересованно и активно играли , но и выполняли различные задания , развивали выдержку , посильную самостоятельность , старались соблюдать правила игры  . Но самое главное мы получили положительные эмоции и заряд бодрости и энергии на весь день.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539897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Сюжетно-ролевая игра- </a:t>
            </a:r>
            <a:r>
              <a:rPr lang="ru-RU" dirty="0" smtClean="0">
                <a:solidFill>
                  <a:srgbClr val="00B050"/>
                </a:solidFill>
              </a:rPr>
              <a:t>способствует организации совместной игры детей, взаимодействию в рамках общего сюжета, позволяет ориентировать ребёнка на сверстника, партнёра в ролевой игре, учит вести диалог, развивает чувство прекрасного, побуждает к двигательной импровизации. Учит соотносить сюжет и действие.</a:t>
            </a:r>
          </a:p>
          <a:p>
            <a:pPr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День открытых дверей по сюжетно-ролевым играм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Цель: 1. Рассказать родителям о значении сюжетно-ролевой игры</a:t>
            </a:r>
          </a:p>
          <a:p>
            <a:r>
              <a:rPr lang="ru-RU" dirty="0" smtClean="0"/>
              <a:t>           2. Познакомить родителей с сюжетно-ролевыми играми.</a:t>
            </a:r>
          </a:p>
          <a:p>
            <a:r>
              <a:rPr lang="ru-RU" dirty="0" smtClean="0"/>
              <a:t>           3. Побуждать родителей играть с детьми в сюжетно-ролевые игры.</a:t>
            </a:r>
          </a:p>
          <a:p>
            <a:r>
              <a:rPr lang="ru-RU" dirty="0" smtClean="0"/>
              <a:t>           4. Поощрять желание ребёнка играть.</a:t>
            </a:r>
          </a:p>
        </p:txBody>
      </p:sp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Купание куклы Кати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I:\DCIM\102PHOTO\SAM_00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1714488"/>
            <a:ext cx="585650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u="sng" dirty="0" smtClean="0">
                <a:solidFill>
                  <a:srgbClr val="00B0F0"/>
                </a:solidFill>
              </a:rPr>
              <a:t>Вместе с бабушкой играем, нашу куколку купаем</a:t>
            </a:r>
            <a:endParaRPr lang="ru-RU" sz="3200" u="sng" dirty="0">
              <a:solidFill>
                <a:srgbClr val="00B0F0"/>
              </a:solidFill>
            </a:endParaRPr>
          </a:p>
        </p:txBody>
      </p:sp>
      <p:pic>
        <p:nvPicPr>
          <p:cNvPr id="3074" name="Picture 2" descr="I:\DCIM\102PHOTO\SAM_00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643050"/>
            <a:ext cx="5914022" cy="392909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Ладушки, ладушки,</a:t>
            </a:r>
            <a:br>
              <a:rPr lang="ru-RU" dirty="0" smtClean="0"/>
            </a:br>
            <a:r>
              <a:rPr lang="ru-RU" dirty="0" smtClean="0"/>
              <a:t>С мылом моем лапушки!</a:t>
            </a:r>
            <a:endParaRPr lang="ru-RU" dirty="0"/>
          </a:p>
        </p:txBody>
      </p:sp>
      <p:pic>
        <p:nvPicPr>
          <p:cNvPr id="4098" name="Picture 2" descr="I:\DCIM\102PHOTO\SAM_00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1714488"/>
            <a:ext cx="6494011" cy="458787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Вымыла ротик, вымыла носик,</a:t>
            </a:r>
            <a:br>
              <a:rPr lang="ru-RU" dirty="0" smtClean="0"/>
            </a:br>
            <a:r>
              <a:rPr lang="ru-RU" dirty="0" smtClean="0"/>
              <a:t>Вымыла ухо, вот и сухо!!!</a:t>
            </a:r>
            <a:endParaRPr lang="ru-RU" dirty="0"/>
          </a:p>
        </p:txBody>
      </p:sp>
      <p:pic>
        <p:nvPicPr>
          <p:cNvPr id="6146" name="Picture 2" descr="I:\DCIM\102PHOTO\SAM_00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2143116"/>
            <a:ext cx="3300410" cy="3357586"/>
          </a:xfrm>
          <a:prstGeom prst="rect">
            <a:avLst/>
          </a:prstGeom>
          <a:noFill/>
        </p:spPr>
      </p:pic>
      <p:pic>
        <p:nvPicPr>
          <p:cNvPr id="6147" name="Picture 3" descr="I:\DCIM\102PHOTO\SAM_00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214554"/>
            <a:ext cx="3070223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Накормить вас очень рады - приходите к нам ребята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DCIM\101NIKON\DSCN01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2000240"/>
            <a:ext cx="5429288" cy="414340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Чистые ладошки?</a:t>
            </a:r>
            <a:br>
              <a:rPr lang="ru-RU" dirty="0" smtClean="0"/>
            </a:br>
            <a:r>
              <a:rPr lang="ru-RU" dirty="0" smtClean="0"/>
              <a:t>Вот вам хлеб да ложки!</a:t>
            </a:r>
            <a:endParaRPr lang="ru-RU" dirty="0"/>
          </a:p>
        </p:txBody>
      </p:sp>
      <p:pic>
        <p:nvPicPr>
          <p:cNvPr id="2050" name="Picture 2" descr="E:\DCIM\101NIKON\DSCN01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1714488"/>
            <a:ext cx="5286412" cy="435771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240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Сюжетно-ролевая игра</vt:lpstr>
      <vt:lpstr>Слайд 2</vt:lpstr>
      <vt:lpstr>День открытых дверей по сюжетно-ролевым играм</vt:lpstr>
      <vt:lpstr>Купание куклы Кати</vt:lpstr>
      <vt:lpstr>Вместе с бабушкой играем, нашу куколку купаем</vt:lpstr>
      <vt:lpstr>Ладушки, ладушки, С мылом моем лапушки!</vt:lpstr>
      <vt:lpstr>Вымыла ротик, вымыла носик, Вымыла ухо, вот и сухо!!!</vt:lpstr>
      <vt:lpstr>Накормить вас очень рады - приходите к нам ребята</vt:lpstr>
      <vt:lpstr>Чистые ладошки? Вот вам хлеб да ложки!</vt:lpstr>
      <vt:lpstr>Мама и зайчик в гостях у нас, их накормить рад каждый из нас</vt:lpstr>
      <vt:lpstr>Лучшей мамы мире не сыскать, мастер на все руки , что еще сказать</vt:lpstr>
      <vt:lpstr>Мама сделала укладку, причесала кудри гладко,   Но и я возьму расческу, ТОЖЕ СДЕЛАЮ ПРИЧЕСКУ </vt:lpstr>
      <vt:lpstr>Плохо чувствуешь себя - приходи, мы вылечим тебя</vt:lpstr>
      <vt:lpstr>Доктор Владик может смело, Хоть кому намазать йод, Тигра вылечит и целый, Обязательно уйдет…</vt:lpstr>
      <vt:lpstr>Вывод: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Сюжетно-ролевая игра</dc:title>
  <dc:creator>оля</dc:creator>
  <cp:lastModifiedBy>оля</cp:lastModifiedBy>
  <cp:revision>30</cp:revision>
  <dcterms:created xsi:type="dcterms:W3CDTF">2012-04-02T14:37:58Z</dcterms:created>
  <dcterms:modified xsi:type="dcterms:W3CDTF">2012-11-25T10:38:53Z</dcterms:modified>
</cp:coreProperties>
</file>