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58" d="100"/>
          <a:sy n="58" d="100"/>
        </p:scale>
        <p:origin x="-8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357298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Интерактивная Доска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– эффективное средство организации обучения в детском саду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69294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Интерактивная доска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SMART Board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как она работает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285992"/>
            <a:ext cx="84296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Интерактивная доска SMART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Board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сенсорный дисплей, работающий как часть системы, в которую также входит компьютер и проектор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 посылает изображение проектору.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Проектор передает изображение на      интерактивную доску.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Интерактивная доска работает одновременно как монитор и устройство ввода данных: управлять компьютером можно, прикасаясь к поверхности доски.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ROF\Desktop\Анимашки\anime-komputeri-37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642918"/>
            <a:ext cx="2181410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428868"/>
            <a:ext cx="6429420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42910" y="857232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Интерактивной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214290"/>
            <a:ext cx="878684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работать с программой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Notebook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интерактивной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доске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SMART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Board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 программа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Notebook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открыта на компьютере, вы можете работать с ней прямо на интерактивной доске.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 палец работает как мышь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876"/>
            <a:ext cx="5715040" cy="30003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7650" name="Picture 2" descr="C:\Users\PROF\Desktop\Анимашки\anime-jivotnie-375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290"/>
            <a:ext cx="2509042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214290"/>
            <a:ext cx="65722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Лоток для маркеров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лотке есть специальные контейнеры, отвечающие за цвет маркера, и ластик.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8001056" cy="43577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85786" y="214290"/>
            <a:ext cx="79296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Экранная клавиатура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нужно набивать и редактировать, не отходя от интерактивной доски.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Нажмите кнопку на лотке для маркеров, чтобы запустить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Экранную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клавиатуру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6000792" cy="37147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786190"/>
            <a:ext cx="2500330" cy="2000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Users\PROF\Desktop\Анимашки\spasibo-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495330" cy="285752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14546" y="4429132"/>
            <a:ext cx="59293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Презентацию подготовила воспитатель подготовительной группы компенсирующей направленности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Бейдиева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Хамида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Нежвединовна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161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PROF</dc:creator>
  <cp:lastModifiedBy>PROF</cp:lastModifiedBy>
  <cp:revision>12</cp:revision>
  <dcterms:created xsi:type="dcterms:W3CDTF">2013-03-13T09:43:10Z</dcterms:created>
  <dcterms:modified xsi:type="dcterms:W3CDTF">2014-02-14T13:12:46Z</dcterms:modified>
</cp:coreProperties>
</file>