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56" r:id="rId5"/>
  </p:sldMasterIdLst>
  <p:sldIdLst>
    <p:sldId id="256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733DB1-C5DA-4FF3-9762-A93CE916B0BE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72B2B-0591-49CA-AC4F-8D3CF00F6A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733DB1-C5DA-4FF3-9762-A93CE916B0BE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72B2B-0591-49CA-AC4F-8D3CF00F6A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733DB1-C5DA-4FF3-9762-A93CE916B0BE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72B2B-0591-49CA-AC4F-8D3CF00F6A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490DE-7F02-4276-9C04-430781D046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54888-54EF-4207-B185-DB4BF1F0B0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A4F7D-CF43-4EFE-AC0F-423FFE26F0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76C-E791-4420-9A71-48C9824CAD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43629-FBC5-49CC-A6EF-77200A396A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AEAF4-DEAF-43B4-8ECF-0258746CF0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CA610-A4C5-4D30-8F11-E14BEDDEE0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0BF31-4EE3-4E4F-A161-1CBE8C8BB0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733DB1-C5DA-4FF3-9762-A93CE916B0BE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72B2B-0591-49CA-AC4F-8D3CF00F6A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5CDA5-DC04-45E1-9FEC-5EB73F2273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14E3A-D718-4A24-AA77-DE1640D7F4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09636-CAF0-4247-9227-F665773B1D8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12FE9-7BF6-4DAA-ADD6-0AE1713972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9DF08-8EF0-4227-892D-50846C2E4F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6D050-49AC-4122-94CB-FBC305EF545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AF7E1-149E-4F20-AD69-09EEB51489A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04B91-DDEE-4F7A-A498-9C6FA3FD441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4FD8A-64E6-4224-8DB7-D64DE6B1581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012A6-7DC5-4399-BAB1-AA29E78B59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733DB1-C5DA-4FF3-9762-A93CE916B0BE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72B2B-0591-49CA-AC4F-8D3CF00F6A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39395-586B-4FB2-BB17-77437048FC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D6975-26A9-41AE-AC70-AE7496CAA8B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25C9D-DAE5-408E-BE05-062AE11A22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43350-035A-431E-9412-64751CF334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3310D-2AD2-4B6E-8B64-AA85A1EFA1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27D0B-EF90-4CE5-AFB4-A40E26F0D5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30EE4-38DE-47FB-AB83-17FFA2BFCB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C0532-0486-462F-B0BB-50373BD831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C5A9E-CAC7-4201-AFAC-A3EBA8300F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C3BE2-31A5-470F-A669-73C0366E524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733DB1-C5DA-4FF3-9762-A93CE916B0BE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72B2B-0591-49CA-AC4F-8D3CF00F6A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A518C-5ED5-4E8A-849F-EB6EF6F6AD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4DDE2-E9E5-4AE8-B8F6-3C65331713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E99B8-AAB4-4A99-9E56-CC639629FB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E0D2C-D416-4C5B-BCF3-44275730D5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6F449-A959-4EEC-9075-5215388809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fld id="{8E5490DE-7F02-4276-9C04-430781D0462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A54888-54EF-4207-B185-DB4BF1F0B01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fld id="{34DA4F7D-CF43-4EFE-AC0F-423FFE26F06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54B76C-E791-4420-9A71-48C9824CADA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843629-FBC5-49CC-A6EF-77200A396AC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733DB1-C5DA-4FF3-9762-A93CE916B0BE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72B2B-0591-49CA-AC4F-8D3CF00F6A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AEAF4-DEAF-43B4-8ECF-0258746CF04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CA610-A4C5-4D30-8F11-E14BEDDEE04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80BF31-4EE3-4E4F-A161-1CBE8C8BB06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15CDA5-DC04-45E1-9FEC-5EB73F2273E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14E3A-D718-4A24-AA77-DE1640D7F44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pPr>
              <a:defRPr/>
            </a:pPr>
            <a:fld id="{F7209636-CAF0-4247-9227-F665773B1D8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733DB1-C5DA-4FF3-9762-A93CE916B0BE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72B2B-0591-49CA-AC4F-8D3CF00F6A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733DB1-C5DA-4FF3-9762-A93CE916B0BE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72B2B-0591-49CA-AC4F-8D3CF00F6A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733DB1-C5DA-4FF3-9762-A93CE916B0BE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72B2B-0591-49CA-AC4F-8D3CF00F6A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733DB1-C5DA-4FF3-9762-A93CE916B0BE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72B2B-0591-49CA-AC4F-8D3CF00F6A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B733DB1-C5DA-4FF3-9762-A93CE916B0BE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FF72B2B-0591-49CA-AC4F-8D3CF00F6A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D8EA76BA-7140-4CCF-98DE-4280C72A56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heel spokes="8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B0033F23-1672-4E0D-958C-1BD8E15ED4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8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863F32ED-257D-47D5-BFEA-768AE52E92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heel spokes="8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AB733DB1-C5DA-4FF3-9762-A93CE916B0BE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4FF72B2B-0591-49CA-AC4F-8D3CF00F6A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500306"/>
            <a:ext cx="7406640" cy="35719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«Литература как вид искусства </a:t>
            </a:r>
          </a:p>
          <a:p>
            <a:pPr algn="ctr"/>
            <a:r>
              <a:rPr lang="ru-RU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в развитии речи ребенка. </a:t>
            </a:r>
          </a:p>
          <a:p>
            <a:pPr algn="ctr"/>
            <a:r>
              <a:rPr lang="ru-RU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Выразительное чтение </a:t>
            </a:r>
          </a:p>
          <a:p>
            <a:pPr algn="ctr"/>
            <a:r>
              <a:rPr lang="ru-RU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литературного произведения»</a:t>
            </a: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МБДОУ </a:t>
            </a:r>
            <a:r>
              <a:rPr lang="ru-RU" dirty="0" err="1" smtClean="0">
                <a:solidFill>
                  <a:srgbClr val="FF0000"/>
                </a:solidFill>
              </a:rPr>
              <a:t>д</a:t>
            </a:r>
            <a:r>
              <a:rPr lang="ru-RU" dirty="0" smtClean="0">
                <a:solidFill>
                  <a:srgbClr val="FF0000"/>
                </a:solidFill>
              </a:rPr>
              <a:t>/с №33 «Берёзка» 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комбинированного вида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2011 год.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5000" y="500042"/>
            <a:ext cx="6553200" cy="128588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Методическое объединение для воспитателей 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Выразительное чтение сказки </a:t>
            </a:r>
            <a:br>
              <a:rPr lang="ru-RU" sz="2000" dirty="0" smtClean="0"/>
            </a:br>
            <a:r>
              <a:rPr lang="ru-RU" sz="2000" dirty="0" smtClean="0"/>
              <a:t>«Собака и Петух» </a:t>
            </a:r>
            <a:br>
              <a:rPr lang="ru-RU" sz="2000" dirty="0" smtClean="0"/>
            </a:br>
            <a:r>
              <a:rPr lang="ru-RU" sz="2000" dirty="0" smtClean="0"/>
              <a:t>воспитатель </a:t>
            </a:r>
            <a:r>
              <a:rPr lang="ru-RU" sz="2000" dirty="0" err="1" smtClean="0"/>
              <a:t>Шерстнева</a:t>
            </a:r>
            <a:r>
              <a:rPr lang="ru-RU" sz="2000" dirty="0" smtClean="0"/>
              <a:t> О.В.</a:t>
            </a:r>
            <a:endParaRPr lang="ru-RU" sz="2000" dirty="0"/>
          </a:p>
        </p:txBody>
      </p:sp>
      <p:pic>
        <p:nvPicPr>
          <p:cNvPr id="7" name="Содержимое 6" descr="P113023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3098006"/>
            <a:ext cx="2971800" cy="2228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Содержимое 7" descr="P1130229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715000" y="3098006"/>
            <a:ext cx="2971800" cy="2228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Сообщение старшего воспитателя Соломатиной Н.Н.</a:t>
            </a:r>
            <a:endParaRPr lang="ru-RU" sz="2000" dirty="0"/>
          </a:p>
        </p:txBody>
      </p:sp>
      <p:pic>
        <p:nvPicPr>
          <p:cNvPr id="5" name="Содержимое 4" descr="P113023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3098006"/>
            <a:ext cx="2971800" cy="2228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5" descr="P113023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715000" y="3098006"/>
            <a:ext cx="2971800" cy="2228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Эколог в детском саду">
  <a:themeElements>
    <a:clrScheme name="Другая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00B05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Оформление по умолчанию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Оформление по умолчанию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od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Эколог в детском саду</Template>
  <TotalTime>15</TotalTime>
  <Words>40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Эколог в детском саду</vt:lpstr>
      <vt:lpstr>Оформление по умолчанию</vt:lpstr>
      <vt:lpstr>1_Оформление по умолчанию</vt:lpstr>
      <vt:lpstr>2_Оформление по умолчанию</vt:lpstr>
      <vt:lpstr>Mod</vt:lpstr>
      <vt:lpstr>Методическое объединение для воспитателей </vt:lpstr>
      <vt:lpstr>Выразительное чтение сказки  «Собака и Петух»  воспитатель Шерстнева О.В.</vt:lpstr>
      <vt:lpstr>Сообщение старшего воспитателя Соломатиной Н.Н.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объединение для воспитателей </dc:title>
  <dc:creator>USER</dc:creator>
  <cp:lastModifiedBy>USER</cp:lastModifiedBy>
  <cp:revision>3</cp:revision>
  <dcterms:created xsi:type="dcterms:W3CDTF">2011-10-09T19:13:55Z</dcterms:created>
  <dcterms:modified xsi:type="dcterms:W3CDTF">2012-10-08T16:56:35Z</dcterms:modified>
</cp:coreProperties>
</file>