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P.CHaykovskiy_-_Spyashchaya_krasavitsa_Vals_(get-tune.net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6394450"/>
          </a:xfrm>
          <a:solidFill>
            <a:srgbClr val="FF3300"/>
          </a:solidFill>
          <a:ln w="76200">
            <a:solidFill>
              <a:srgbClr val="800000"/>
            </a:solidFill>
          </a:ln>
        </p:spPr>
        <p:txBody>
          <a:bodyPr/>
          <a:lstStyle/>
          <a:p>
            <a:pPr eaLnBrk="1" hangingPunct="1"/>
            <a:r>
              <a:rPr lang="ru-RU" sz="4000" smtClean="0"/>
              <a:t>Научись рисовать принцессу </a:t>
            </a:r>
            <a:r>
              <a:rPr lang="ru-RU" sz="1600" smtClean="0"/>
              <a:t>и скажи</a:t>
            </a:r>
            <a:r>
              <a:rPr lang="en-US" sz="1600" smtClean="0"/>
              <a:t>,</a:t>
            </a:r>
            <a:r>
              <a:rPr lang="ru-RU" sz="1600" smtClean="0"/>
              <a:t> в каких сказках Шарля Перро есть принцессы?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4000" smtClean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1700213"/>
            <a:ext cx="41767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6480175"/>
          </a:xfrm>
          <a:solidFill>
            <a:srgbClr val="00FFC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3399"/>
                </a:solidFill>
              </a:rPr>
              <a:t/>
            </a:r>
            <a:br>
              <a:rPr lang="ru-RU" sz="4000" smtClean="0">
                <a:solidFill>
                  <a:srgbClr val="FF3399"/>
                </a:solidFill>
              </a:rPr>
            </a:br>
            <a:r>
              <a:rPr lang="ru-RU" sz="4000" smtClean="0">
                <a:solidFill>
                  <a:srgbClr val="FF3399"/>
                </a:solidFill>
              </a:rPr>
              <a:t/>
            </a:r>
            <a:br>
              <a:rPr lang="ru-RU" sz="4000" smtClean="0">
                <a:solidFill>
                  <a:srgbClr val="FF3399"/>
                </a:solidFill>
              </a:rPr>
            </a:br>
            <a:r>
              <a:rPr lang="ru-RU" sz="4000" smtClean="0">
                <a:solidFill>
                  <a:srgbClr val="FF3399"/>
                </a:solidFill>
              </a:rPr>
              <a:t/>
            </a:r>
            <a:br>
              <a:rPr lang="ru-RU" sz="4000" smtClean="0">
                <a:solidFill>
                  <a:srgbClr val="FF3399"/>
                </a:solidFill>
              </a:rPr>
            </a:br>
            <a:r>
              <a:rPr lang="ru-RU" sz="4000" smtClean="0">
                <a:solidFill>
                  <a:srgbClr val="FF3399"/>
                </a:solidFill>
              </a:rPr>
              <a:t/>
            </a:r>
            <a:br>
              <a:rPr lang="ru-RU" sz="4000" smtClean="0">
                <a:solidFill>
                  <a:srgbClr val="FF3399"/>
                </a:solidFill>
              </a:rPr>
            </a:br>
            <a:r>
              <a:rPr lang="ru-RU" sz="4000" smtClean="0">
                <a:solidFill>
                  <a:srgbClr val="FF3399"/>
                </a:solidFill>
              </a:rPr>
              <a:t>Разминаем ручки.</a:t>
            </a:r>
            <a:r>
              <a:rPr lang="ru-RU" sz="4000" smtClean="0"/>
              <a:t> </a:t>
            </a:r>
            <a:r>
              <a:rPr lang="ru-RU" sz="1600" smtClean="0"/>
              <a:t>Давайте с вами сделаем своего Кота и вспомним, как Кот в сапогах победил людоеда?!</a:t>
            </a:r>
            <a:br>
              <a:rPr lang="ru-RU" sz="1600" smtClean="0"/>
            </a:br>
            <a:r>
              <a:rPr lang="ru-RU" sz="4000" smtClean="0"/>
              <a:t> </a:t>
            </a:r>
            <a:r>
              <a:rPr lang="ru-RU" sz="1400" smtClean="0"/>
              <a:t>Подготовьте квадратик любого цвета.</a:t>
            </a:r>
            <a:br>
              <a:rPr lang="ru-RU" sz="1400" smtClean="0"/>
            </a:br>
            <a:r>
              <a:rPr lang="ru-RU" sz="1400" smtClean="0"/>
              <a:t>Согните его по диагонали. </a:t>
            </a:r>
            <a:br>
              <a:rPr lang="ru-RU" sz="1400" smtClean="0"/>
            </a:br>
            <a:r>
              <a:rPr lang="ru-RU" sz="1400" smtClean="0"/>
              <a:t>Полученный треугольник сложите пополам и разверни (чтобы отметить сгибом центр). Разверните ушки кота (нижние углы полученного треугольника) наверх и в стороны.</a:t>
            </a:r>
            <a:br>
              <a:rPr lang="ru-RU" sz="1400" smtClean="0"/>
            </a:br>
            <a:r>
              <a:rPr lang="ru-RU" sz="1400" smtClean="0"/>
              <a:t>Загни верхний двойной уголочек в сторону ушек.</a:t>
            </a:r>
            <a:br>
              <a:rPr lang="ru-RU" sz="1400" smtClean="0"/>
            </a:br>
            <a:r>
              <a:rPr lang="ru-RU" sz="1400" smtClean="0"/>
              <a:t>Переверни поделку. Наклей глазки, носик и усы или нарисуй.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26627" name="Picture 5" descr="2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997200"/>
            <a:ext cx="16287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55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2138" y="3429000"/>
            <a:ext cx="1895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66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775" y="5084763"/>
            <a:ext cx="15716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77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56325" y="4221163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59301" cy="649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 descr="Папирус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553200"/>
          </a:xfrm>
          <a:blipFill dpi="0" rotWithShape="1">
            <a:blip r:embed="rId2" cstate="screen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mtClean="0"/>
              <a:t>Прослушайте отрывок из балета Петра Ильича Чайковского </a:t>
            </a:r>
            <a:r>
              <a:rPr lang="ru-RU" sz="1800" smtClean="0"/>
              <a:t>и скажите:</a:t>
            </a:r>
            <a:br>
              <a:rPr lang="ru-RU" sz="1800" smtClean="0"/>
            </a:br>
            <a:r>
              <a:rPr lang="ru-RU" sz="1800" smtClean="0"/>
              <a:t>Как вы думаете</a:t>
            </a:r>
            <a:r>
              <a:rPr lang="en-US" sz="1800" smtClean="0"/>
              <a:t>,</a:t>
            </a:r>
            <a:r>
              <a:rPr lang="ru-RU" sz="1800" smtClean="0"/>
              <a:t> какой момент сказки «Спящая Красавица» он описывает?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mtClean="0"/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850" y="20605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475" y="2133600"/>
            <a:ext cx="33131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375" y="4292600"/>
            <a:ext cx="29432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48488" y="2492375"/>
            <a:ext cx="177006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649287"/>
          </a:xfrm>
          <a:solidFill>
            <a:srgbClr val="FF9933"/>
          </a:solidFill>
          <a:ln w="76200">
            <a:solidFill>
              <a:srgbClr val="8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</a:rPr>
              <a:t>Ответы: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981075"/>
            <a:ext cx="8569325" cy="5543550"/>
          </a:xfrm>
          <a:solidFill>
            <a:schemeClr val="accent1"/>
          </a:solidFill>
          <a:ln w="76200">
            <a:solidFill>
              <a:srgbClr val="800000"/>
            </a:solidFill>
          </a:ln>
        </p:spPr>
        <p:txBody>
          <a:bodyPr/>
          <a:lstStyle/>
          <a:p>
            <a:pPr eaLnBrk="1" hangingPunct="1"/>
            <a:endParaRPr lang="ru-RU" sz="1800" b="1" dirty="0" smtClean="0"/>
          </a:p>
          <a:p>
            <a:pPr eaLnBrk="1" hangingPunct="1"/>
            <a:r>
              <a:rPr lang="ru-RU" sz="1800" b="1" dirty="0" smtClean="0"/>
              <a:t>Загадки:</a:t>
            </a:r>
            <a:r>
              <a:rPr lang="ru-RU" sz="1400" dirty="0" smtClean="0"/>
              <a:t> </a:t>
            </a:r>
            <a:r>
              <a:rPr lang="ru-RU" sz="1400" i="1" dirty="0" smtClean="0"/>
              <a:t>Кот в сапогах; Спящая Красавица; Красная шапочка; Золушка; Мальчик- с-пальчик; Синяя Борода</a:t>
            </a:r>
            <a:r>
              <a:rPr lang="en-US" sz="1400" i="1" dirty="0" smtClean="0"/>
              <a:t>.</a:t>
            </a:r>
            <a:endParaRPr lang="ru-RU" sz="1400" i="1" dirty="0" smtClean="0"/>
          </a:p>
          <a:p>
            <a:pPr eaLnBrk="1" hangingPunct="1"/>
            <a:endParaRPr lang="ru-RU" sz="1400" i="1" dirty="0" smtClean="0"/>
          </a:p>
          <a:p>
            <a:pPr eaLnBrk="1" hangingPunct="1"/>
            <a:r>
              <a:rPr lang="ru-RU" sz="1800" b="1" dirty="0" smtClean="0"/>
              <a:t>Викторина:</a:t>
            </a:r>
            <a:r>
              <a:rPr lang="ru-RU" sz="1400" dirty="0" smtClean="0"/>
              <a:t> </a:t>
            </a:r>
            <a:r>
              <a:rPr lang="ru-RU" sz="1400" i="1" dirty="0" smtClean="0"/>
              <a:t>Пуф; чтобы лазить по кустам; по камушкам; в мышь; апельсинами и лимонами; бабушка</a:t>
            </a:r>
            <a:r>
              <a:rPr lang="en-US" sz="1400" i="1" dirty="0" smtClean="0"/>
              <a:t>.</a:t>
            </a:r>
            <a:endParaRPr lang="ru-RU" sz="1400" i="1" dirty="0" smtClean="0"/>
          </a:p>
          <a:p>
            <a:pPr eaLnBrk="1" hangingPunct="1"/>
            <a:endParaRPr lang="ru-RU" sz="1400" i="1" dirty="0" smtClean="0"/>
          </a:p>
          <a:p>
            <a:pPr eaLnBrk="1" hangingPunct="1"/>
            <a:r>
              <a:rPr lang="ru-RU" sz="1800" b="1" dirty="0" smtClean="0"/>
              <a:t>Угадай</a:t>
            </a:r>
            <a:r>
              <a:rPr lang="en-US" sz="1800" b="1" dirty="0" smtClean="0"/>
              <a:t>,</a:t>
            </a:r>
            <a:r>
              <a:rPr lang="ru-RU" sz="1800" b="1" dirty="0" smtClean="0"/>
              <a:t> кто это сказал:</a:t>
            </a:r>
            <a:r>
              <a:rPr lang="ru-RU" sz="1400" dirty="0" smtClean="0"/>
              <a:t> Спящая Красавица</a:t>
            </a:r>
            <a:r>
              <a:rPr lang="en-US" sz="1400" dirty="0" smtClean="0"/>
              <a:t>,</a:t>
            </a:r>
            <a:r>
              <a:rPr lang="ru-RU" sz="1400" dirty="0" smtClean="0"/>
              <a:t> Красная Шапочка; Синяя Борода; Кот в сапогах; Золушка; Мальчик-с-пальчик</a:t>
            </a:r>
          </a:p>
          <a:p>
            <a:pPr eaLnBrk="1" hangingPunct="1"/>
            <a:endParaRPr lang="ru-RU" sz="1400" dirty="0" smtClean="0"/>
          </a:p>
          <a:p>
            <a:pPr eaLnBrk="1" hangingPunct="1"/>
            <a:r>
              <a:rPr lang="ru-RU" sz="1800" b="1" dirty="0" smtClean="0"/>
              <a:t>Угадай</a:t>
            </a:r>
            <a:r>
              <a:rPr lang="en-US" sz="1800" b="1" dirty="0" smtClean="0"/>
              <a:t>,</a:t>
            </a:r>
            <a:r>
              <a:rPr lang="ru-RU" sz="1800" b="1" dirty="0" smtClean="0"/>
              <a:t> чей предмет:</a:t>
            </a:r>
            <a:r>
              <a:rPr lang="ru-RU" sz="1400" dirty="0" smtClean="0"/>
              <a:t> Веретено – спящая Красавица</a:t>
            </a:r>
            <a:r>
              <a:rPr lang="en-US" sz="1400" dirty="0" smtClean="0"/>
              <a:t>,</a:t>
            </a:r>
            <a:r>
              <a:rPr lang="ru-RU" sz="1400" dirty="0" smtClean="0"/>
              <a:t> сапоги – кот в сапогах</a:t>
            </a:r>
            <a:r>
              <a:rPr lang="en-US" sz="1400" dirty="0" smtClean="0"/>
              <a:t>,</a:t>
            </a:r>
            <a:r>
              <a:rPr lang="ru-RU" sz="1400" dirty="0" smtClean="0"/>
              <a:t> корзинка – Красная Шапочка</a:t>
            </a:r>
            <a:r>
              <a:rPr lang="en-US" sz="1400" dirty="0" smtClean="0"/>
              <a:t>,</a:t>
            </a:r>
            <a:r>
              <a:rPr lang="ru-RU" sz="1400" dirty="0" smtClean="0"/>
              <a:t> туфелька – Золушка</a:t>
            </a:r>
            <a:r>
              <a:rPr lang="en-US" sz="1400" dirty="0" smtClean="0"/>
              <a:t>,</a:t>
            </a:r>
            <a:r>
              <a:rPr lang="ru-RU" sz="1400" dirty="0" smtClean="0"/>
              <a:t> ключ – Синяя Борода</a:t>
            </a:r>
            <a:r>
              <a:rPr lang="en-US" sz="1400" dirty="0" smtClean="0"/>
              <a:t>,</a:t>
            </a:r>
            <a:r>
              <a:rPr lang="ru-RU" sz="1400" dirty="0" smtClean="0"/>
              <a:t> камушки – мальчик-с-пальчик</a:t>
            </a:r>
            <a:r>
              <a:rPr lang="en-US" sz="1400" b="1" dirty="0" smtClean="0"/>
              <a:t>.</a:t>
            </a:r>
            <a:endParaRPr lang="ru-RU" sz="1400" b="1" dirty="0" smtClean="0"/>
          </a:p>
          <a:p>
            <a:pPr eaLnBrk="1" hangingPunct="1"/>
            <a:endParaRPr lang="ru-RU" sz="1400" b="1" dirty="0" smtClean="0"/>
          </a:p>
          <a:p>
            <a:pPr eaLnBrk="1" hangingPunct="1"/>
            <a:r>
              <a:rPr lang="ru-RU" sz="1800" b="1" dirty="0" smtClean="0"/>
              <a:t>Найди 10 отличий:</a:t>
            </a:r>
            <a:r>
              <a:rPr lang="ru-RU" sz="1400" dirty="0" smtClean="0"/>
              <a:t> </a:t>
            </a:r>
            <a:r>
              <a:rPr lang="ru-RU" sz="1400" i="1" dirty="0" smtClean="0"/>
              <a:t>Красный и жёлтый цветок</a:t>
            </a:r>
            <a:r>
              <a:rPr lang="en-US" sz="1400" i="1" dirty="0" smtClean="0"/>
              <a:t>,</a:t>
            </a:r>
            <a:r>
              <a:rPr lang="ru-RU" sz="1400" i="1" dirty="0" smtClean="0"/>
              <a:t> шляпа</a:t>
            </a:r>
            <a:r>
              <a:rPr lang="en-US" sz="1400" i="1" dirty="0" smtClean="0"/>
              <a:t>,</a:t>
            </a:r>
            <a:r>
              <a:rPr lang="ru-RU" sz="1400" i="1" dirty="0" smtClean="0"/>
              <a:t> перья на шляпе</a:t>
            </a:r>
            <a:r>
              <a:rPr lang="en-US" sz="1400" i="1" dirty="0" smtClean="0"/>
              <a:t>,</a:t>
            </a:r>
            <a:r>
              <a:rPr lang="ru-RU" sz="1400" i="1" dirty="0" smtClean="0"/>
              <a:t> цвет глаз кота</a:t>
            </a:r>
            <a:r>
              <a:rPr lang="en-US" sz="1400" i="1" dirty="0" smtClean="0"/>
              <a:t>,</a:t>
            </a:r>
            <a:r>
              <a:rPr lang="ru-RU" sz="1400" i="1" dirty="0" smtClean="0"/>
              <a:t> бусы на принцессе</a:t>
            </a:r>
            <a:r>
              <a:rPr lang="en-US" sz="1400" i="1" dirty="0" smtClean="0"/>
              <a:t>,</a:t>
            </a:r>
            <a:r>
              <a:rPr lang="ru-RU" sz="1400" i="1" dirty="0" smtClean="0"/>
              <a:t> крыша замка</a:t>
            </a:r>
            <a:r>
              <a:rPr lang="en-US" sz="1400" i="1" dirty="0" smtClean="0"/>
              <a:t>,</a:t>
            </a:r>
            <a:r>
              <a:rPr lang="ru-RU" sz="1400" i="1" dirty="0" smtClean="0"/>
              <a:t> цвет окон в замке</a:t>
            </a:r>
            <a:r>
              <a:rPr lang="en-US" sz="1400" i="1" dirty="0" smtClean="0"/>
              <a:t>,</a:t>
            </a:r>
            <a:r>
              <a:rPr lang="ru-RU" sz="1400" i="1" dirty="0" smtClean="0"/>
              <a:t> бант на воротнике</a:t>
            </a:r>
            <a:r>
              <a:rPr lang="en-US" sz="1400" i="1" dirty="0" smtClean="0"/>
              <a:t>,</a:t>
            </a:r>
            <a:r>
              <a:rPr lang="ru-RU" sz="1400" i="1" dirty="0" smtClean="0"/>
              <a:t> бант на сапоге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pPr eaLnBrk="1" hangingPunct="1"/>
            <a:endParaRPr lang="ru-RU" sz="1400" dirty="0" smtClean="0"/>
          </a:p>
          <a:p>
            <a:pPr eaLnBrk="1" hangingPunct="1"/>
            <a:r>
              <a:rPr lang="ru-RU" sz="1800" b="1" dirty="0" smtClean="0"/>
              <a:t>Кроссворд:</a:t>
            </a:r>
            <a:r>
              <a:rPr lang="ru-RU" sz="1400" dirty="0" smtClean="0"/>
              <a:t> </a:t>
            </a:r>
            <a:r>
              <a:rPr lang="ru-RU" sz="1400" i="1" dirty="0" smtClean="0"/>
              <a:t>1-веретено; 2-волк; 3-семь; 4-корзинку; 5-чердак; 6-тыква; 7-туфелька; 8-мельницу;  9-семеро</a:t>
            </a:r>
            <a:r>
              <a:rPr lang="en-US" sz="1400" i="1" dirty="0" smtClean="0"/>
              <a:t>.</a:t>
            </a:r>
            <a:endParaRPr lang="ru-RU" sz="1400" i="1" dirty="0" smtClean="0"/>
          </a:p>
        </p:txBody>
      </p:sp>
      <p:pic>
        <p:nvPicPr>
          <p:cNvPr id="6" name="P.CHaykovskiy_-_Spyashchaya_krasavitsa_Vals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3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Экран (4:3)</PresentationFormat>
  <Paragraphs>16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Научись рисовать принцессу и скажи, в каких сказках Шарля Перро есть принцессы?                  </vt:lpstr>
      <vt:lpstr>    Разминаем ручки. Давайте с вами сделаем своего Кота и вспомним, как Кот в сапогах победил людоеда?!  Подготовьте квадратик любого цвета. Согните его по диагонали.  Полученный треугольник сложите пополам и разверни (чтобы отметить сгибом центр). Разверните ушки кота (нижние углы полученного треугольника) наверх и в стороны. Загни верхний двойной уголочек в сторону ушек. Переверни поделку. Наклей глазки, носик и усы или нарисуй.                         </vt:lpstr>
      <vt:lpstr>Слайд 3</vt:lpstr>
      <vt:lpstr>Прослушайте отрывок из балета Петра Ильича Чайковского и скажите: Как вы думаете, какой момент сказки «Спящая Красавица» он описывает?                </vt:lpstr>
      <vt:lpstr>Ответы: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Научись рисовать принцессу и скажи, в каких сказках Шарля Перро есть принцессы?                  </dc:title>
  <cp:lastModifiedBy>User</cp:lastModifiedBy>
  <cp:revision>2</cp:revision>
  <dcterms:modified xsi:type="dcterms:W3CDTF">2012-08-29T08:45:13Z</dcterms:modified>
</cp:coreProperties>
</file>