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5" r:id="rId7"/>
    <p:sldId id="285" r:id="rId8"/>
  </p:sldIdLst>
  <p:sldSz cx="7561263" cy="10693400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E6FFCD"/>
    <a:srgbClr val="0000FF"/>
    <a:srgbClr val="009900"/>
    <a:srgbClr val="FFD8C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3588" y="-570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6165A-EF36-4227-A20B-916087DEEAE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E0614DE-285D-48EA-A689-2B46F1F8DD29}">
      <dgm:prSet/>
      <dgm:spPr/>
      <dgm:t>
        <a:bodyPr/>
        <a:lstStyle/>
        <a:p>
          <a:pPr rtl="0"/>
          <a:r>
            <a:rPr lang="ru-RU" b="1" dirty="0" smtClean="0"/>
            <a:t>Считаю, что необходимо ответственно относиться  к любому делу  в своей жизни. Поэтому в своей работе бережно отношусь каждому ребенку,  педагогу, родителям и их интересам.</a:t>
          </a:r>
          <a:endParaRPr lang="ru-RU" b="1" dirty="0"/>
        </a:p>
      </dgm:t>
    </dgm:pt>
    <dgm:pt modelId="{438F8207-4633-4C42-B7C0-8550D35CDA3B}" type="parTrans" cxnId="{B3E7DC93-90D7-4E0B-A091-04F12E60BD34}">
      <dgm:prSet/>
      <dgm:spPr/>
      <dgm:t>
        <a:bodyPr/>
        <a:lstStyle/>
        <a:p>
          <a:endParaRPr lang="ru-RU"/>
        </a:p>
      </dgm:t>
    </dgm:pt>
    <dgm:pt modelId="{1242FAFC-DA50-4B1E-BC1D-6089A753E128}" type="sibTrans" cxnId="{B3E7DC93-90D7-4E0B-A091-04F12E60BD34}">
      <dgm:prSet/>
      <dgm:spPr/>
      <dgm:t>
        <a:bodyPr/>
        <a:lstStyle/>
        <a:p>
          <a:endParaRPr lang="ru-RU"/>
        </a:p>
      </dgm:t>
    </dgm:pt>
    <dgm:pt modelId="{DD5FFB47-9D02-45A4-96B7-126DB7D0487C}" type="pres">
      <dgm:prSet presAssocID="{90D6165A-EF36-4227-A20B-916087DEEAE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C34898-AA1E-40AD-B34B-377CBF237D23}" type="pres">
      <dgm:prSet presAssocID="{2E0614DE-285D-48EA-A689-2B46F1F8DD29}" presName="node" presStyleLbl="node1" presStyleIdx="0" presStyleCnt="1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</dgm:ptLst>
  <dgm:cxnLst>
    <dgm:cxn modelId="{B3E7DC93-90D7-4E0B-A091-04F12E60BD34}" srcId="{90D6165A-EF36-4227-A20B-916087DEEAEA}" destId="{2E0614DE-285D-48EA-A689-2B46F1F8DD29}" srcOrd="0" destOrd="0" parTransId="{438F8207-4633-4C42-B7C0-8550D35CDA3B}" sibTransId="{1242FAFC-DA50-4B1E-BC1D-6089A753E128}"/>
    <dgm:cxn modelId="{983EFD1E-3F44-4C62-9814-4DB66CDA7650}" type="presOf" srcId="{90D6165A-EF36-4227-A20B-916087DEEAEA}" destId="{DD5FFB47-9D02-45A4-96B7-126DB7D0487C}" srcOrd="0" destOrd="0" presId="urn:microsoft.com/office/officeart/2005/8/layout/cycle2"/>
    <dgm:cxn modelId="{48D19AE5-F882-4241-BE92-C8FEFBDB4FF5}" type="presOf" srcId="{2E0614DE-285D-48EA-A689-2B46F1F8DD29}" destId="{24C34898-AA1E-40AD-B34B-377CBF237D23}" srcOrd="0" destOrd="0" presId="urn:microsoft.com/office/officeart/2005/8/layout/cycle2"/>
    <dgm:cxn modelId="{EAB1F6BA-3DF1-4BA2-9590-A522888C605E}" type="presParOf" srcId="{DD5FFB47-9D02-45A4-96B7-126DB7D0487C}" destId="{24C34898-AA1E-40AD-B34B-377CBF237D2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C34898-AA1E-40AD-B34B-377CBF237D23}">
      <dsp:nvSpPr>
        <dsp:cNvPr id="0" name=""/>
        <dsp:cNvSpPr/>
      </dsp:nvSpPr>
      <dsp:spPr>
        <a:xfrm>
          <a:off x="1246057" y="966"/>
          <a:ext cx="4313021" cy="4313021"/>
        </a:xfrm>
        <a:prstGeom prst="flowChartPunchedTap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Считаю, что необходимо ответственно относиться  к любому делу  в своей жизни. Поэтому в своей работе бережно отношусь каждому ребенку,  педагогу, родителям и их интересам.</a:t>
          </a:r>
          <a:endParaRPr lang="ru-RU" sz="2500" b="1" kern="1200" dirty="0"/>
        </a:p>
      </dsp:txBody>
      <dsp:txXfrm>
        <a:off x="1246057" y="966"/>
        <a:ext cx="4313021" cy="4313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886A6-C3AB-4BC1-A4C1-D59B73508EED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0D12C-D7CA-4D69-AC4F-EF6980565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D12C-D7CA-4D69-AC4F-EF6980565D6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167672">
            <a:off x="2231709" y="-66314"/>
            <a:ext cx="696352" cy="10709978"/>
          </a:xfrm>
          <a:custGeom>
            <a:avLst/>
            <a:gdLst>
              <a:gd name="connsiteX0" fmla="*/ 829339 w 829339"/>
              <a:gd name="connsiteY0" fmla="*/ 0 h 6804837"/>
              <a:gd name="connsiteX1" fmla="*/ 531628 w 829339"/>
              <a:gd name="connsiteY1" fmla="*/ 3211033 h 6804837"/>
              <a:gd name="connsiteX2" fmla="*/ 0 w 829339"/>
              <a:gd name="connsiteY2" fmla="*/ 6804837 h 6804837"/>
              <a:gd name="connsiteX3" fmla="*/ 0 w 829339"/>
              <a:gd name="connsiteY3" fmla="*/ 6804837 h 6804837"/>
              <a:gd name="connsiteX0" fmla="*/ 829339 w 906100"/>
              <a:gd name="connsiteY0" fmla="*/ 0 h 6804837"/>
              <a:gd name="connsiteX1" fmla="*/ 531628 w 906100"/>
              <a:gd name="connsiteY1" fmla="*/ 3211033 h 6804837"/>
              <a:gd name="connsiteX2" fmla="*/ 0 w 906100"/>
              <a:gd name="connsiteY2" fmla="*/ 6804837 h 6804837"/>
              <a:gd name="connsiteX3" fmla="*/ 0 w 906100"/>
              <a:gd name="connsiteY3" fmla="*/ 6804837 h 6804837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65545 w 765545"/>
              <a:gd name="connsiteY0" fmla="*/ 0 h 6868632"/>
              <a:gd name="connsiteX1" fmla="*/ 531628 w 765545"/>
              <a:gd name="connsiteY1" fmla="*/ 3274828 h 6868632"/>
              <a:gd name="connsiteX2" fmla="*/ 0 w 765545"/>
              <a:gd name="connsiteY2" fmla="*/ 6868632 h 6868632"/>
              <a:gd name="connsiteX3" fmla="*/ 0 w 765545"/>
              <a:gd name="connsiteY3" fmla="*/ 6868632 h 6868632"/>
              <a:gd name="connsiteX0" fmla="*/ 765545 w 842113"/>
              <a:gd name="connsiteY0" fmla="*/ 0 h 6868632"/>
              <a:gd name="connsiteX1" fmla="*/ 531628 w 842113"/>
              <a:gd name="connsiteY1" fmla="*/ 3274828 h 6868632"/>
              <a:gd name="connsiteX2" fmla="*/ 0 w 842113"/>
              <a:gd name="connsiteY2" fmla="*/ 6868632 h 6868632"/>
              <a:gd name="connsiteX3" fmla="*/ 0 w 842113"/>
              <a:gd name="connsiteY3" fmla="*/ 6868632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113" h="6868632">
                <a:moveTo>
                  <a:pt x="765545" y="0"/>
                </a:moveTo>
                <a:cubicBezTo>
                  <a:pt x="441252" y="464289"/>
                  <a:pt x="-262269" y="714154"/>
                  <a:pt x="531628" y="3274828"/>
                </a:cubicBezTo>
                <a:cubicBezTo>
                  <a:pt x="1463748" y="6090683"/>
                  <a:pt x="0" y="6868632"/>
                  <a:pt x="0" y="6868632"/>
                </a:cubicBezTo>
                <a:lnTo>
                  <a:pt x="0" y="6868632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189704">
            <a:off x="1634136" y="99833"/>
            <a:ext cx="1216959" cy="10693400"/>
          </a:xfrm>
          <a:custGeom>
            <a:avLst/>
            <a:gdLst>
              <a:gd name="connsiteX0" fmla="*/ 350874 w 350874"/>
              <a:gd name="connsiteY0" fmla="*/ 0 h 6858000"/>
              <a:gd name="connsiteX1" fmla="*/ 0 w 350874"/>
              <a:gd name="connsiteY1" fmla="*/ 6858000 h 6858000"/>
              <a:gd name="connsiteX2" fmla="*/ 350874 w 350874"/>
              <a:gd name="connsiteY2" fmla="*/ 0 h 6858000"/>
              <a:gd name="connsiteX0" fmla="*/ 981778 w 1393284"/>
              <a:gd name="connsiteY0" fmla="*/ 0 h 6859149"/>
              <a:gd name="connsiteX1" fmla="*/ 630904 w 1393284"/>
              <a:gd name="connsiteY1" fmla="*/ 6858000 h 6859149"/>
              <a:gd name="connsiteX2" fmla="*/ 981778 w 1393284"/>
              <a:gd name="connsiteY2" fmla="*/ 0 h 685914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132877 w 1773156"/>
              <a:gd name="connsiteY0" fmla="*/ 140562 h 6999465"/>
              <a:gd name="connsiteX1" fmla="*/ 782003 w 1773156"/>
              <a:gd name="connsiteY1" fmla="*/ 6998562 h 6999465"/>
              <a:gd name="connsiteX2" fmla="*/ 1132877 w 1773156"/>
              <a:gd name="connsiteY2" fmla="*/ 140562 h 6999465"/>
              <a:gd name="connsiteX0" fmla="*/ 1088002 w 1728281"/>
              <a:gd name="connsiteY0" fmla="*/ 88726 h 6947629"/>
              <a:gd name="connsiteX1" fmla="*/ 737128 w 1728281"/>
              <a:gd name="connsiteY1" fmla="*/ 6946726 h 6947629"/>
              <a:gd name="connsiteX2" fmla="*/ 1088002 w 1728281"/>
              <a:gd name="connsiteY2" fmla="*/ 88726 h 6947629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625032"/>
              <a:gd name="connsiteY0" fmla="*/ 0 h 6858831"/>
              <a:gd name="connsiteX1" fmla="*/ 734611 w 1625032"/>
              <a:gd name="connsiteY1" fmla="*/ 6858000 h 6858831"/>
              <a:gd name="connsiteX2" fmla="*/ 1085485 w 1625032"/>
              <a:gd name="connsiteY2" fmla="*/ 0 h 6858831"/>
              <a:gd name="connsiteX0" fmla="*/ 1157562 w 1697109"/>
              <a:gd name="connsiteY0" fmla="*/ 0 h 6858831"/>
              <a:gd name="connsiteX1" fmla="*/ 806688 w 1697109"/>
              <a:gd name="connsiteY1" fmla="*/ 6858000 h 6858831"/>
              <a:gd name="connsiteX2" fmla="*/ 1157562 w 1697109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531348 w 1070895"/>
              <a:gd name="connsiteY0" fmla="*/ 0 h 6858831"/>
              <a:gd name="connsiteX1" fmla="*/ 180474 w 1070895"/>
              <a:gd name="connsiteY1" fmla="*/ 6858000 h 6858831"/>
              <a:gd name="connsiteX2" fmla="*/ 531348 w 1070895"/>
              <a:gd name="connsiteY2" fmla="*/ 0 h 6858831"/>
              <a:gd name="connsiteX0" fmla="*/ 884142 w 1423689"/>
              <a:gd name="connsiteY0" fmla="*/ 0 h 6858831"/>
              <a:gd name="connsiteX1" fmla="*/ 533268 w 1423689"/>
              <a:gd name="connsiteY1" fmla="*/ 6858000 h 6858831"/>
              <a:gd name="connsiteX2" fmla="*/ 884142 w 1423689"/>
              <a:gd name="connsiteY2" fmla="*/ 0 h 6858831"/>
              <a:gd name="connsiteX0" fmla="*/ 853263 w 1392810"/>
              <a:gd name="connsiteY0" fmla="*/ 0 h 6858831"/>
              <a:gd name="connsiteX1" fmla="*/ 502389 w 1392810"/>
              <a:gd name="connsiteY1" fmla="*/ 6858000 h 6858831"/>
              <a:gd name="connsiteX2" fmla="*/ 853263 w 1392810"/>
              <a:gd name="connsiteY2" fmla="*/ 0 h 6858831"/>
              <a:gd name="connsiteX0" fmla="*/ 925239 w 1464786"/>
              <a:gd name="connsiteY0" fmla="*/ 0 h 6858831"/>
              <a:gd name="connsiteX1" fmla="*/ 574365 w 1464786"/>
              <a:gd name="connsiteY1" fmla="*/ 6858000 h 6858831"/>
              <a:gd name="connsiteX2" fmla="*/ 925239 w 1464786"/>
              <a:gd name="connsiteY2" fmla="*/ 0 h 6858831"/>
              <a:gd name="connsiteX0" fmla="*/ 925239 w 1097863"/>
              <a:gd name="connsiteY0" fmla="*/ 0 h 6859035"/>
              <a:gd name="connsiteX1" fmla="*/ 574365 w 1097863"/>
              <a:gd name="connsiteY1" fmla="*/ 6858000 h 6859035"/>
              <a:gd name="connsiteX2" fmla="*/ 925239 w 1097863"/>
              <a:gd name="connsiteY2" fmla="*/ 0 h 6859035"/>
              <a:gd name="connsiteX0" fmla="*/ 925239 w 1198039"/>
              <a:gd name="connsiteY0" fmla="*/ 0 h 6858000"/>
              <a:gd name="connsiteX1" fmla="*/ 574365 w 1198039"/>
              <a:gd name="connsiteY1" fmla="*/ 6858000 h 6858000"/>
              <a:gd name="connsiteX2" fmla="*/ 925239 w 1198039"/>
              <a:gd name="connsiteY2" fmla="*/ 0 h 6858000"/>
              <a:gd name="connsiteX0" fmla="*/ 925239 w 1193849"/>
              <a:gd name="connsiteY0" fmla="*/ 0 h 6858000"/>
              <a:gd name="connsiteX1" fmla="*/ 574365 w 1193849"/>
              <a:gd name="connsiteY1" fmla="*/ 6858000 h 6858000"/>
              <a:gd name="connsiteX2" fmla="*/ 925239 w 1193849"/>
              <a:gd name="connsiteY2" fmla="*/ 0 h 6858000"/>
              <a:gd name="connsiteX0" fmla="*/ 925239 w 1345409"/>
              <a:gd name="connsiteY0" fmla="*/ 0 h 6858000"/>
              <a:gd name="connsiteX1" fmla="*/ 574365 w 1345409"/>
              <a:gd name="connsiteY1" fmla="*/ 6858000 h 6858000"/>
              <a:gd name="connsiteX2" fmla="*/ 925239 w 1345409"/>
              <a:gd name="connsiteY2" fmla="*/ 0 h 6858000"/>
              <a:gd name="connsiteX0" fmla="*/ 925239 w 1327679"/>
              <a:gd name="connsiteY0" fmla="*/ 0 h 6858000"/>
              <a:gd name="connsiteX1" fmla="*/ 574365 w 1327679"/>
              <a:gd name="connsiteY1" fmla="*/ 6858000 h 6858000"/>
              <a:gd name="connsiteX2" fmla="*/ 925239 w 1327679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679" h="6858000">
                <a:moveTo>
                  <a:pt x="925239" y="0"/>
                </a:moveTo>
                <a:cubicBezTo>
                  <a:pt x="-967356" y="2498651"/>
                  <a:pt x="2860365" y="4901609"/>
                  <a:pt x="574365" y="6858000"/>
                </a:cubicBezTo>
                <a:cubicBezTo>
                  <a:pt x="2520123" y="4444409"/>
                  <a:pt x="-1786063" y="2870791"/>
                  <a:pt x="925239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131071" y="-32404"/>
            <a:ext cx="1458678" cy="10742007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296" h="6889173">
                <a:moveTo>
                  <a:pt x="1543718" y="10391"/>
                </a:moveTo>
                <a:lnTo>
                  <a:pt x="1450199" y="0"/>
                </a:lnTo>
                <a:cubicBezTo>
                  <a:pt x="303735" y="1423554"/>
                  <a:pt x="-562173" y="3834246"/>
                  <a:pt x="442281" y="5081155"/>
                </a:cubicBezTo>
                <a:cubicBezTo>
                  <a:pt x="1467518" y="6182591"/>
                  <a:pt x="1713435" y="6057900"/>
                  <a:pt x="1055345" y="6889173"/>
                </a:cubicBezTo>
                <a:lnTo>
                  <a:pt x="1107299" y="6889173"/>
                </a:lnTo>
                <a:cubicBezTo>
                  <a:pt x="1862372" y="6096001"/>
                  <a:pt x="1910862" y="5739246"/>
                  <a:pt x="909872" y="4073237"/>
                </a:cubicBezTo>
                <a:cubicBezTo>
                  <a:pt x="102845" y="2635828"/>
                  <a:pt x="636246" y="1042555"/>
                  <a:pt x="1543718" y="1039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041603" y="-21603"/>
            <a:ext cx="1427860" cy="10968837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926976 w 1926976"/>
              <a:gd name="connsiteY0" fmla="*/ 0 h 7034646"/>
              <a:gd name="connsiteX1" fmla="*/ 1450199 w 1926976"/>
              <a:gd name="connsiteY1" fmla="*/ 145473 h 7034646"/>
              <a:gd name="connsiteX2" fmla="*/ 442281 w 1926976"/>
              <a:gd name="connsiteY2" fmla="*/ 5226628 h 7034646"/>
              <a:gd name="connsiteX3" fmla="*/ 1055345 w 1926976"/>
              <a:gd name="connsiteY3" fmla="*/ 7034646 h 7034646"/>
              <a:gd name="connsiteX4" fmla="*/ 1107299 w 1926976"/>
              <a:gd name="connsiteY4" fmla="*/ 7034646 h 7034646"/>
              <a:gd name="connsiteX5" fmla="*/ 909872 w 1926976"/>
              <a:gd name="connsiteY5" fmla="*/ 4218710 h 7034646"/>
              <a:gd name="connsiteX6" fmla="*/ 1926976 w 1926976"/>
              <a:gd name="connsiteY6" fmla="*/ 0 h 7034646"/>
              <a:gd name="connsiteX0" fmla="*/ 1862534 w 1862534"/>
              <a:gd name="connsiteY0" fmla="*/ 0 h 7034646"/>
              <a:gd name="connsiteX1" fmla="*/ 1710051 w 1862534"/>
              <a:gd name="connsiteY1" fmla="*/ 10391 h 7034646"/>
              <a:gd name="connsiteX2" fmla="*/ 377839 w 1862534"/>
              <a:gd name="connsiteY2" fmla="*/ 5226628 h 7034646"/>
              <a:gd name="connsiteX3" fmla="*/ 990903 w 1862534"/>
              <a:gd name="connsiteY3" fmla="*/ 7034646 h 7034646"/>
              <a:gd name="connsiteX4" fmla="*/ 1042857 w 1862534"/>
              <a:gd name="connsiteY4" fmla="*/ 7034646 h 7034646"/>
              <a:gd name="connsiteX5" fmla="*/ 845430 w 1862534"/>
              <a:gd name="connsiteY5" fmla="*/ 4218710 h 7034646"/>
              <a:gd name="connsiteX6" fmla="*/ 1862534 w 1862534"/>
              <a:gd name="connsiteY6" fmla="*/ 0 h 7034646"/>
              <a:gd name="connsiteX0" fmla="*/ 1542590 w 1542590"/>
              <a:gd name="connsiteY0" fmla="*/ 0 h 7034646"/>
              <a:gd name="connsiteX1" fmla="*/ 1390107 w 1542590"/>
              <a:gd name="connsiteY1" fmla="*/ 10391 h 7034646"/>
              <a:gd name="connsiteX2" fmla="*/ 460806 w 1542590"/>
              <a:gd name="connsiteY2" fmla="*/ 4312228 h 7034646"/>
              <a:gd name="connsiteX3" fmla="*/ 670959 w 1542590"/>
              <a:gd name="connsiteY3" fmla="*/ 7034646 h 7034646"/>
              <a:gd name="connsiteX4" fmla="*/ 722913 w 1542590"/>
              <a:gd name="connsiteY4" fmla="*/ 7034646 h 7034646"/>
              <a:gd name="connsiteX5" fmla="*/ 525486 w 1542590"/>
              <a:gd name="connsiteY5" fmla="*/ 4218710 h 7034646"/>
              <a:gd name="connsiteX6" fmla="*/ 1542590 w 1542590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585578 w 1602682"/>
              <a:gd name="connsiteY5" fmla="*/ 4218710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1185032 w 1602682"/>
              <a:gd name="connsiteY5" fmla="*/ 5673438 h 7034646"/>
              <a:gd name="connsiteX6" fmla="*/ 1602682 w 1602682"/>
              <a:gd name="connsiteY6" fmla="*/ 0 h 7034646"/>
              <a:gd name="connsiteX0" fmla="*/ 1602682 w 1633050"/>
              <a:gd name="connsiteY0" fmla="*/ 0 h 7034646"/>
              <a:gd name="connsiteX1" fmla="*/ 1450199 w 1633050"/>
              <a:gd name="connsiteY1" fmla="*/ 10391 h 7034646"/>
              <a:gd name="connsiteX2" fmla="*/ 442281 w 1633050"/>
              <a:gd name="connsiteY2" fmla="*/ 5185065 h 7034646"/>
              <a:gd name="connsiteX3" fmla="*/ 731051 w 1633050"/>
              <a:gd name="connsiteY3" fmla="*/ 7034646 h 7034646"/>
              <a:gd name="connsiteX4" fmla="*/ 783005 w 1633050"/>
              <a:gd name="connsiteY4" fmla="*/ 7034646 h 7034646"/>
              <a:gd name="connsiteX5" fmla="*/ 1185032 w 1633050"/>
              <a:gd name="connsiteY5" fmla="*/ 5673438 h 7034646"/>
              <a:gd name="connsiteX6" fmla="*/ 1602682 w 1633050"/>
              <a:gd name="connsiteY6" fmla="*/ 0 h 70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50" h="7034646">
                <a:moveTo>
                  <a:pt x="1602682" y="0"/>
                </a:moveTo>
                <a:lnTo>
                  <a:pt x="1450199" y="10391"/>
                </a:lnTo>
                <a:cubicBezTo>
                  <a:pt x="303735" y="1433945"/>
                  <a:pt x="-562173" y="3938156"/>
                  <a:pt x="442281" y="5185065"/>
                </a:cubicBezTo>
                <a:cubicBezTo>
                  <a:pt x="1467518" y="6286501"/>
                  <a:pt x="1389141" y="6203373"/>
                  <a:pt x="731051" y="7034646"/>
                </a:cubicBezTo>
                <a:lnTo>
                  <a:pt x="783005" y="7034646"/>
                </a:lnTo>
                <a:cubicBezTo>
                  <a:pt x="1066676" y="6771410"/>
                  <a:pt x="2276283" y="6473537"/>
                  <a:pt x="1185032" y="5673438"/>
                </a:cubicBezTo>
                <a:cubicBezTo>
                  <a:pt x="-850384" y="3893129"/>
                  <a:pt x="695210" y="1032164"/>
                  <a:pt x="16026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1" y="0"/>
            <a:ext cx="2311341" cy="10725804"/>
          </a:xfrm>
          <a:custGeom>
            <a:avLst/>
            <a:gdLst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22318 w 2795155"/>
              <a:gd name="connsiteY4" fmla="*/ 5288973 h 6878782"/>
              <a:gd name="connsiteX5" fmla="*/ 2795155 w 2795155"/>
              <a:gd name="connsiteY5" fmla="*/ 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5155" h="6878782">
                <a:moveTo>
                  <a:pt x="2795155" y="0"/>
                </a:moveTo>
                <a:lnTo>
                  <a:pt x="0" y="0"/>
                </a:lnTo>
                <a:lnTo>
                  <a:pt x="0" y="6858000"/>
                </a:lnTo>
                <a:lnTo>
                  <a:pt x="2337955" y="6878782"/>
                </a:lnTo>
                <a:cubicBezTo>
                  <a:pt x="3141519" y="6255328"/>
                  <a:pt x="2635827" y="5912427"/>
                  <a:pt x="1922318" y="5288973"/>
                </a:cubicBezTo>
                <a:cubicBezTo>
                  <a:pt x="606137" y="4201392"/>
                  <a:pt x="1575955" y="1409700"/>
                  <a:pt x="2795155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3111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3367" y="2090606"/>
            <a:ext cx="3332625" cy="2140930"/>
          </a:xfrm>
        </p:spPr>
        <p:txBody>
          <a:bodyPr/>
          <a:lstStyle>
            <a:lvl1pPr>
              <a:defRPr b="1" cap="none" spc="327">
                <a:ln w="11430" cmpd="sng">
                  <a:noFill/>
                  <a:prstDash val="solid"/>
                  <a:miter lim="800000"/>
                </a:ln>
                <a:gradFill>
                  <a:gsLst>
                    <a:gs pos="53000">
                      <a:schemeClr val="accent3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3367" y="5276378"/>
            <a:ext cx="3348189" cy="2884032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84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-21698" y="-1902628"/>
            <a:ext cx="7591555" cy="15723782"/>
            <a:chOff x="-26242" y="-1220213"/>
            <a:chExt cx="9180633" cy="10084136"/>
          </a:xfrm>
        </p:grpSpPr>
        <p:sp>
          <p:nvSpPr>
            <p:cNvPr id="8" name="Полилиния 7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9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Полилиния 21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6" name="Группа 10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1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" name="Группа 12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1" name="Группа 13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5" name="Полилиния 14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6" y="69580"/>
            <a:ext cx="5011102" cy="1908745"/>
          </a:xfrm>
        </p:spPr>
        <p:txBody>
          <a:bodyPr vert="horz" lIns="99569" tIns="49785" rIns="99569" bIns="49785" rtlCol="0" anchor="ctr">
            <a:normAutofit/>
          </a:bodyPr>
          <a:lstStyle>
            <a:lvl1pPr>
              <a:defRPr lang="ru-RU" b="1" cap="none" spc="327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970" y="3480018"/>
            <a:ext cx="6805137" cy="6602267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grpSp>
        <p:nvGrpSpPr>
          <p:cNvPr id="12" name="Группа 26"/>
          <p:cNvGrpSpPr/>
          <p:nvPr/>
        </p:nvGrpSpPr>
        <p:grpSpPr>
          <a:xfrm rot="7987570">
            <a:off x="2127518" y="10176493"/>
            <a:ext cx="480098" cy="372654"/>
            <a:chOff x="2857488" y="4883951"/>
            <a:chExt cx="571504" cy="903297"/>
          </a:xfrm>
        </p:grpSpPr>
        <p:sp>
          <p:nvSpPr>
            <p:cNvPr id="28" name="Овал 2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stCxn id="29" idx="0"/>
              <a:endCxn id="2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39"/>
          <p:cNvGrpSpPr/>
          <p:nvPr/>
        </p:nvGrpSpPr>
        <p:grpSpPr>
          <a:xfrm rot="13759740">
            <a:off x="-6317" y="10061393"/>
            <a:ext cx="480098" cy="372654"/>
            <a:chOff x="2857488" y="4883951"/>
            <a:chExt cx="571504" cy="903297"/>
          </a:xfrm>
        </p:grpSpPr>
        <p:sp>
          <p:nvSpPr>
            <p:cNvPr id="41" name="Овал 4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>
              <a:stCxn id="42" idx="0"/>
              <a:endCxn id="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Овал 4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52"/>
          <p:cNvGrpSpPr/>
          <p:nvPr/>
        </p:nvGrpSpPr>
        <p:grpSpPr>
          <a:xfrm rot="4965394">
            <a:off x="6989600" y="327345"/>
            <a:ext cx="480098" cy="372654"/>
            <a:chOff x="2857488" y="4883951"/>
            <a:chExt cx="571504" cy="903297"/>
          </a:xfrm>
        </p:grpSpPr>
        <p:sp>
          <p:nvSpPr>
            <p:cNvPr id="54" name="Овал 53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единительная линия 55"/>
            <p:cNvCxnSpPr>
              <a:stCxn id="55" idx="0"/>
              <a:endCxn id="55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5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14096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-74337" y="-42698"/>
            <a:ext cx="7688929" cy="12609375"/>
            <a:chOff x="-89897" y="0"/>
            <a:chExt cx="9298389" cy="8086773"/>
          </a:xfrm>
        </p:grpSpPr>
        <p:sp>
          <p:nvSpPr>
            <p:cNvPr id="8" name="Полилиния 7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9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7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0" name="Группа 10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Полилиния 11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5791" y="8493884"/>
            <a:ext cx="5167602" cy="2123828"/>
          </a:xfrm>
        </p:spPr>
        <p:txBody>
          <a:bodyPr vert="horz" lIns="99569" tIns="49785" rIns="99569" bIns="49785" rtlCol="0" anchor="ctr">
            <a:normAutofit/>
          </a:bodyPr>
          <a:lstStyle>
            <a:lvl1pPr>
              <a:defRPr lang="ru-RU" b="1" cap="none" spc="327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56132" y="406420"/>
            <a:ext cx="5693211" cy="2652537"/>
          </a:xfrm>
        </p:spPr>
        <p:txBody>
          <a:bodyPr vert="horz" lIns="99569" tIns="49785" rIns="99569" bIns="49785" rtlCol="0">
            <a:normAutofit/>
          </a:bodyPr>
          <a:lstStyle>
            <a:lvl1pPr>
              <a:defRPr lang="ru-RU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marL="0" lvl="0" indent="0" algn="ctr">
              <a:buNone/>
            </a:pPr>
            <a:r>
              <a:rPr lang="ru-RU" smtClean="0"/>
              <a:t>Образец текста</a:t>
            </a:r>
          </a:p>
        </p:txBody>
      </p:sp>
      <p:grpSp>
        <p:nvGrpSpPr>
          <p:cNvPr id="11" name="Группа 20"/>
          <p:cNvGrpSpPr/>
          <p:nvPr/>
        </p:nvGrpSpPr>
        <p:grpSpPr>
          <a:xfrm rot="4495045">
            <a:off x="6296621" y="3440468"/>
            <a:ext cx="480098" cy="372654"/>
            <a:chOff x="2857488" y="4883951"/>
            <a:chExt cx="571504" cy="903297"/>
          </a:xfrm>
        </p:grpSpPr>
        <p:sp>
          <p:nvSpPr>
            <p:cNvPr id="22" name="Овал 2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/>
            <p:cNvCxnSpPr>
              <a:stCxn id="23" idx="0"/>
              <a:endCxn id="2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33"/>
          <p:cNvGrpSpPr/>
          <p:nvPr/>
        </p:nvGrpSpPr>
        <p:grpSpPr>
          <a:xfrm rot="13759740">
            <a:off x="5214956" y="7704724"/>
            <a:ext cx="480098" cy="372654"/>
            <a:chOff x="2857488" y="4883951"/>
            <a:chExt cx="571504" cy="903297"/>
          </a:xfrm>
        </p:grpSpPr>
        <p:sp>
          <p:nvSpPr>
            <p:cNvPr id="35" name="Овал 34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/>
            <p:cNvCxnSpPr>
              <a:stCxn id="36" idx="0"/>
              <a:endCxn id="36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46"/>
          <p:cNvGrpSpPr/>
          <p:nvPr/>
        </p:nvGrpSpPr>
        <p:grpSpPr>
          <a:xfrm rot="16758158">
            <a:off x="942901" y="368036"/>
            <a:ext cx="480098" cy="372654"/>
            <a:chOff x="2857488" y="4883951"/>
            <a:chExt cx="571504" cy="903297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8" name="Овал 4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единительная линия 49"/>
            <p:cNvCxnSpPr>
              <a:stCxn id="49" idx="0"/>
              <a:endCxn id="4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78457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/>
          <p:nvPr/>
        </p:nvGrpSpPr>
        <p:grpSpPr>
          <a:xfrm>
            <a:off x="-21698" y="-1902628"/>
            <a:ext cx="7591555" cy="15723782"/>
            <a:chOff x="-26242" y="-1220213"/>
            <a:chExt cx="9180633" cy="10084136"/>
          </a:xfrm>
        </p:grpSpPr>
        <p:sp>
          <p:nvSpPr>
            <p:cNvPr id="9" name="Полилиния 8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0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Полилиния 22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7" name="Группа 11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Полилиния 20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2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2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6" y="181860"/>
            <a:ext cx="4892014" cy="1908745"/>
          </a:xfrm>
        </p:spPr>
        <p:txBody>
          <a:bodyPr vert="horz" lIns="99569" tIns="49785" rIns="99569" bIns="49785" rtlCol="0" anchor="ctr">
            <a:normAutofit/>
          </a:bodyPr>
          <a:lstStyle>
            <a:lvl1pPr>
              <a:defRPr lang="ru-RU" b="1" cap="none" spc="327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6160" y="3662514"/>
            <a:ext cx="3339558" cy="6481106"/>
          </a:xfrm>
          <a:solidFill>
            <a:schemeClr val="bg1">
              <a:alpha val="69000"/>
            </a:schemeClr>
          </a:solidFill>
        </p:spPr>
        <p:txBody>
          <a:bodyPr vert="horz" lIns="99569" tIns="49785" rIns="99569" bIns="49785"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6719" y="3682523"/>
            <a:ext cx="3339558" cy="6399761"/>
          </a:xfrm>
          <a:solidFill>
            <a:schemeClr val="bg1">
              <a:alpha val="69000"/>
            </a:schemeClr>
          </a:solidFill>
        </p:spPr>
        <p:txBody>
          <a:bodyPr vert="horz" lIns="99569" tIns="49785" rIns="99569" bIns="49785"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13" name="Группа 24"/>
          <p:cNvGrpSpPr/>
          <p:nvPr/>
        </p:nvGrpSpPr>
        <p:grpSpPr>
          <a:xfrm rot="7987570">
            <a:off x="2127518" y="10176493"/>
            <a:ext cx="480098" cy="372654"/>
            <a:chOff x="2857488" y="4883951"/>
            <a:chExt cx="571504" cy="903297"/>
          </a:xfrm>
        </p:grpSpPr>
        <p:sp>
          <p:nvSpPr>
            <p:cNvPr id="26" name="Овал 2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>
              <a:stCxn id="27" idx="0"/>
              <a:endCxn id="2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37"/>
          <p:cNvGrpSpPr/>
          <p:nvPr/>
        </p:nvGrpSpPr>
        <p:grpSpPr>
          <a:xfrm rot="13759740">
            <a:off x="-6317" y="10061393"/>
            <a:ext cx="480098" cy="372654"/>
            <a:chOff x="2857488" y="4883951"/>
            <a:chExt cx="571504" cy="903297"/>
          </a:xfrm>
        </p:grpSpPr>
        <p:sp>
          <p:nvSpPr>
            <p:cNvPr id="39" name="Овал 3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>
              <a:stCxn id="40" idx="0"/>
              <a:endCxn id="4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50"/>
          <p:cNvGrpSpPr/>
          <p:nvPr/>
        </p:nvGrpSpPr>
        <p:grpSpPr>
          <a:xfrm rot="4965394">
            <a:off x="6989600" y="327345"/>
            <a:ext cx="480098" cy="372654"/>
            <a:chOff x="2857488" y="4883951"/>
            <a:chExt cx="571504" cy="903297"/>
          </a:xfrm>
        </p:grpSpPr>
        <p:sp>
          <p:nvSpPr>
            <p:cNvPr id="52" name="Овал 5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4" name="Прямая соединительная линия 53"/>
            <p:cNvCxnSpPr>
              <a:stCxn id="53" idx="0"/>
              <a:endCxn id="5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03834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-21698" y="-1902628"/>
            <a:ext cx="7591555" cy="15723782"/>
            <a:chOff x="-26242" y="-1220213"/>
            <a:chExt cx="9180633" cy="10084136"/>
          </a:xfrm>
        </p:grpSpPr>
        <p:sp>
          <p:nvSpPr>
            <p:cNvPr id="6" name="Полилиния 5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7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4" name="Группа 8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Полилиния 17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9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9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3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10" name="Группа 21"/>
          <p:cNvGrpSpPr/>
          <p:nvPr/>
        </p:nvGrpSpPr>
        <p:grpSpPr>
          <a:xfrm rot="7987570">
            <a:off x="2127518" y="10176493"/>
            <a:ext cx="480098" cy="372654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34"/>
          <p:cNvGrpSpPr/>
          <p:nvPr/>
        </p:nvGrpSpPr>
        <p:grpSpPr>
          <a:xfrm rot="13759740">
            <a:off x="-6317" y="10061393"/>
            <a:ext cx="480098" cy="372654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47"/>
          <p:cNvGrpSpPr/>
          <p:nvPr/>
        </p:nvGrpSpPr>
        <p:grpSpPr>
          <a:xfrm rot="4965394">
            <a:off x="6989600" y="327345"/>
            <a:ext cx="480098" cy="372654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92644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/>
          <p:nvPr/>
        </p:nvGrpSpPr>
        <p:grpSpPr>
          <a:xfrm>
            <a:off x="-74337" y="-42698"/>
            <a:ext cx="7688929" cy="12609375"/>
            <a:chOff x="-89897" y="0"/>
            <a:chExt cx="9298389" cy="8086773"/>
          </a:xfrm>
        </p:grpSpPr>
        <p:sp>
          <p:nvSpPr>
            <p:cNvPr id="9" name="Полилиния 8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0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" name="Группа 14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1" name="Полилиния 20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8" name="Группа 15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7" name="Полилиния 16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" name="Группа 11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Полилиния 12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3" y="8683011"/>
            <a:ext cx="5071341" cy="1603971"/>
          </a:xfrm>
        </p:spPr>
        <p:txBody>
          <a:bodyPr vert="horz" lIns="99569" tIns="49785" rIns="99569" bIns="49785" rtlCol="0" anchor="ctr">
            <a:normAutofit/>
          </a:bodyPr>
          <a:lstStyle>
            <a:lvl1pPr>
              <a:defRPr lang="ru-RU" b="1" cap="none" spc="327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7528" y="502568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1059" y="518698"/>
            <a:ext cx="2375456" cy="6455232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Группа 21"/>
          <p:cNvGrpSpPr/>
          <p:nvPr/>
        </p:nvGrpSpPr>
        <p:grpSpPr>
          <a:xfrm rot="7987570">
            <a:off x="6371123" y="7288848"/>
            <a:ext cx="480098" cy="372654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34"/>
          <p:cNvGrpSpPr/>
          <p:nvPr/>
        </p:nvGrpSpPr>
        <p:grpSpPr>
          <a:xfrm rot="13759740">
            <a:off x="5026929" y="8071124"/>
            <a:ext cx="480098" cy="372654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47"/>
          <p:cNvGrpSpPr/>
          <p:nvPr/>
        </p:nvGrpSpPr>
        <p:grpSpPr>
          <a:xfrm rot="4965394">
            <a:off x="7005155" y="9980115"/>
            <a:ext cx="480098" cy="372654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96731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8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75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7720" y="417676"/>
            <a:ext cx="5576448" cy="15037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lang="ru-RU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воспитателя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0302" y="7351727"/>
            <a:ext cx="5103853" cy="21386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5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ЛОМАКА</a:t>
            </a:r>
          </a:p>
          <a:p>
            <a:pPr algn="ctr"/>
            <a:r>
              <a:rPr lang="ru-RU" sz="5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ЕЛЕНЫ АНАТОЛЬЕВНЫ</a:t>
            </a:r>
            <a:endParaRPr lang="ru-RU" sz="5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6053" y="5778749"/>
            <a:ext cx="5670987" cy="152109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300" b="1" dirty="0" smtClean="0"/>
              <a:t>МОУ «ООШ с.Ключи» со структурным подразделением детский сад»</a:t>
            </a:r>
          </a:p>
          <a:p>
            <a:pPr lvl="0">
              <a:spcBef>
                <a:spcPct val="0"/>
              </a:spcBef>
              <a:defRPr/>
            </a:pPr>
            <a:r>
              <a:rPr lang="ru-RU" sz="2300" b="1" dirty="0" smtClean="0"/>
              <a:t>Педагогический стаж   - 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4 года</a:t>
            </a:r>
            <a:endParaRPr lang="ru-RU" sz="2300" b="1" dirty="0" smtClean="0"/>
          </a:p>
          <a:p>
            <a:pPr lvl="0">
              <a:spcBef>
                <a:spcPct val="0"/>
              </a:spcBef>
              <a:defRPr/>
            </a:pPr>
            <a:r>
              <a:rPr lang="ru-RU" sz="2300" b="1" dirty="0" smtClean="0"/>
              <a:t>Квалификационная категория - вторая</a:t>
            </a:r>
            <a:endParaRPr lang="ru-RU" sz="2300" b="1" dirty="0"/>
          </a:p>
        </p:txBody>
      </p:sp>
      <p:pic>
        <p:nvPicPr>
          <p:cNvPr id="8" name="Рисунок 7" descr="Копия 1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22156">
            <a:off x="1324253" y="1829404"/>
            <a:ext cx="2955019" cy="393378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653" y="488916"/>
            <a:ext cx="6310610" cy="17145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Профессиональное  КРЕДО: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body" idx="1"/>
          </p:nvPr>
        </p:nvSpPr>
        <p:spPr>
          <a:xfrm>
            <a:off x="280169" y="7418402"/>
            <a:ext cx="5693211" cy="265253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ДЕВИЗ ПО РАБОТЕ </a:t>
            </a:r>
          </a:p>
          <a:p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«… как прошло детство, кто вел ребенка за руку в детские годы, что вошло в разум и сердце из окружающего мира – от этого в решающей степени зависит, каким человеком станет сегодняшний малыш» (Сухомлинский В.А)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2359" y="2394372"/>
            <a:ext cx="453650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</a:t>
            </a:r>
            <a:r>
              <a:rPr lang="ru-RU" sz="2600" b="1" dirty="0" smtClean="0"/>
              <a:t>Ребёнок – это маленькая звёздочка, которую нужно  </a:t>
            </a:r>
          </a:p>
          <a:p>
            <a:r>
              <a:rPr lang="ru-RU" sz="2600" b="1" dirty="0" smtClean="0"/>
              <a:t>вовремя зажечь и тогда она будет светить всю жизнь.</a:t>
            </a:r>
          </a:p>
          <a:p>
            <a:endParaRPr lang="ru-RU" b="1" dirty="0"/>
          </a:p>
        </p:txBody>
      </p:sp>
      <p:pic>
        <p:nvPicPr>
          <p:cNvPr id="10" name="Рисунок 9" descr="j0428257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0471" y="4338589"/>
            <a:ext cx="4032448" cy="28470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4615" y="5561014"/>
            <a:ext cx="5670947" cy="936321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>
              <a:buNone/>
            </a:pPr>
            <a:r>
              <a:rPr lang="ru-RU" sz="2700" b="1" cap="all" dirty="0" smtClean="0">
                <a:solidFill>
                  <a:srgbClr val="FF0000"/>
                </a:solidFill>
              </a:rPr>
              <a:t>Образование СРЕДНЕЕ ПЕДАГОГИЧЕСКОЕ:</a:t>
            </a:r>
          </a:p>
        </p:txBody>
      </p:sp>
      <p:pic>
        <p:nvPicPr>
          <p:cNvPr id="5" name="Рисунок 4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9127" y="631792"/>
            <a:ext cx="3818964" cy="4328404"/>
          </a:xfrm>
          <a:prstGeom prst="rect">
            <a:avLst/>
          </a:prstGeom>
        </p:spPr>
      </p:pic>
      <p:pic>
        <p:nvPicPr>
          <p:cNvPr id="6" name="Рисунок 5" descr="диплом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60000">
            <a:off x="546378" y="6801965"/>
            <a:ext cx="6480720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6415" y="378148"/>
            <a:ext cx="5328592" cy="967099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>
              <a:buNone/>
            </a:pPr>
            <a:r>
              <a:rPr lang="ru-RU" sz="2800" b="1" cap="all" dirty="0" smtClean="0">
                <a:solidFill>
                  <a:srgbClr val="FF0000"/>
                </a:solidFill>
              </a:rPr>
              <a:t>Квалификация:</a:t>
            </a:r>
          </a:p>
          <a:p>
            <a:pPr algn="ctr">
              <a:buNone/>
            </a:pPr>
            <a:r>
              <a:rPr lang="ru-RU" sz="2800" b="1" dirty="0" smtClean="0"/>
              <a:t>воспитатель</a:t>
            </a:r>
            <a:endParaRPr lang="ru-RU" sz="2800" dirty="0"/>
          </a:p>
        </p:txBody>
      </p:sp>
      <p:pic>
        <p:nvPicPr>
          <p:cNvPr id="3" name="Рисунок 2" descr="диплом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0000">
            <a:off x="900311" y="1674292"/>
            <a:ext cx="6120680" cy="388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9628900" flipV="1">
            <a:off x="180663" y="7134277"/>
            <a:ext cx="48248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Вольский педагогический колледж </a:t>
            </a:r>
          </a:p>
          <a:p>
            <a:r>
              <a:rPr lang="ru-RU" sz="2800" dirty="0" smtClean="0"/>
              <a:t>им. Ф.И. Панферова. </a:t>
            </a:r>
          </a:p>
          <a:p>
            <a:r>
              <a:rPr lang="ru-RU" sz="2800" dirty="0" smtClean="0"/>
              <a:t>Ноябрь 2010 года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239" y="666180"/>
            <a:ext cx="5472607" cy="266429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ЛЮБИМЫЙ ДЕТСКИЙ САД  УКРАШАЕМ САМИ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круг 7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351" y="3978548"/>
            <a:ext cx="5779008" cy="64087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02"/>
            <a:ext cx="5011102" cy="1908745"/>
          </a:xfrm>
        </p:spPr>
        <p:txBody>
          <a:bodyPr>
            <a:noAutofit/>
          </a:bodyPr>
          <a:lstStyle/>
          <a:p>
            <a:r>
              <a:rPr lang="ru-RU" sz="21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Считаю, что праздник у ребенка должен быть настоящим…</a:t>
            </a:r>
            <a:endParaRPr lang="ru-RU" sz="21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3243" y="8132782"/>
            <a:ext cx="4227599" cy="751655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Занятия в разновозрастной группе – дело серьезное.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Потзователь1\Мои документы\Мои рисунки\027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55274" y="2129974"/>
            <a:ext cx="3679342" cy="2759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Documents and Settings\Потзователь1\Мои документы\Мои рисунки\Коллекция картинок (Microsoft)\Детсад\get_thumb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41989" y="5132386"/>
            <a:ext cx="37147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5970" y="3480019"/>
          <a:ext cx="6805137" cy="4314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217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Тема217</Template>
  <TotalTime>510</TotalTime>
  <Words>169</Words>
  <Application>Microsoft Office PowerPoint</Application>
  <PresentationFormat>Произвольный</PresentationFormat>
  <Paragraphs>23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Тема217</vt:lpstr>
      <vt:lpstr>Портфолио воспитателя</vt:lpstr>
      <vt:lpstr>Профессиональное  КРЕДО:</vt:lpstr>
      <vt:lpstr>Слайд 3</vt:lpstr>
      <vt:lpstr>Слайд 4</vt:lpstr>
      <vt:lpstr>НАШ ЛЮБИМЫЙ ДЕТСКИЙ САД  УКРАШАЕМ САМИ</vt:lpstr>
      <vt:lpstr>     Считаю, что праздник у ребенка должен быть настоящим…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Ленуська</cp:lastModifiedBy>
  <cp:revision>116</cp:revision>
  <dcterms:modified xsi:type="dcterms:W3CDTF">2012-11-03T10:06:18Z</dcterms:modified>
</cp:coreProperties>
</file>