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235676"/>
            <a:ext cx="7766936" cy="2815160"/>
          </a:xfrm>
        </p:spPr>
        <p:txBody>
          <a:bodyPr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Технологическая матрица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сравнения и планирования интегрированных и комплексных занятий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173361"/>
            <a:ext cx="7766936" cy="79083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 Черниговка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 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16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808390"/>
              </p:ext>
            </p:extLst>
          </p:nvPr>
        </p:nvGraphicFramePr>
        <p:xfrm>
          <a:off x="677863" y="609600"/>
          <a:ext cx="9322872" cy="531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458"/>
                <a:gridCol w="3743388"/>
                <a:gridCol w="3822026"/>
              </a:tblGrid>
              <a:tr h="675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Интегрированное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178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занятие, в котором задачи реализуются средствами разных видов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ассоциативных связях между ними, при этом один вид деятельности доминирует, а второй его дополняет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занятие, на котором соединяют знания из разных образовательных областей на равноправной основе,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дополняя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 друга, при этом решается несколько задач развития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512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 вкладывается ключевое содержание, связанное одним сюжетом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Выделяется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одно основное понятие, объект интеграции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512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Решается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одна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Решается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несколько задач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Решает не множество отдельных задач, а их совокупность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512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 занятия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ведет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проведении занятия участвуют воспитатель и специалисты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1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944110"/>
              </p:ext>
            </p:extLst>
          </p:nvPr>
        </p:nvGraphicFramePr>
        <p:xfrm>
          <a:off x="677691" y="180460"/>
          <a:ext cx="8596311" cy="6255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537"/>
                <a:gridCol w="2553730"/>
                <a:gridCol w="428204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Интегрированное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частей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Какая-то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превалирует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воспитателя и специалистов в равных долях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объекта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Ключевыми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понятиями в интегрированных занятиях могут выступать: образ природы, жанры искусства, автор, символы, контраст, настроение, тема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Способствует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развитию деятельности: двигательной,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речевой и т.д.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Способствуют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развитию ребенка в целом: музыка + познавательное + изо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Вариативность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компонентов интеграции зависит от количества специалистов в дошкольном учреждении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обучающее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Обобщающее занятие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Итоговое занятие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Обобщающее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занятие.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Итоговое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4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846103"/>
              </p:ext>
            </p:extLst>
          </p:nvPr>
        </p:nvGraphicFramePr>
        <p:xfrm>
          <a:off x="677863" y="74141"/>
          <a:ext cx="8596311" cy="6498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159"/>
                <a:gridCol w="2875005"/>
                <a:gridCol w="4043147"/>
              </a:tblGrid>
              <a:tr h="639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Интегрированное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989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соответствии с реализуемой программой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соответствии с блоками в реализуемой программе, не чаще 1 занятия в 1,5–2 месяца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4714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Учитывать содержание реализуемой программы детского сада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доминирующую и дополняющие цели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Выбрать тип и структуру занятия, методы 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Продумать развивающие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Учитывать содержание реализуемой программы детского сада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главную цель интегрированного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(берутся только те сведения, которые необходимы для ее реализации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Выделить главное, устранять дублирование, использовать опережающие дифференцированные знания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Выбрать тип и структуру занятия, методы и средства обучения, а также определение оптимальной нагрузки различными видами деятельности детей на занятии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Продумать развивающие задачи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6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087930"/>
              </p:ext>
            </p:extLst>
          </p:nvPr>
        </p:nvGraphicFramePr>
        <p:xfrm>
          <a:off x="677691" y="89344"/>
          <a:ext cx="8596311" cy="6444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910"/>
                <a:gridCol w="2100649"/>
                <a:gridCol w="4479752"/>
              </a:tblGrid>
              <a:tr h="627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Интегрированное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2095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занятия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Вводная часть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часть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Заключительная часть(все проводит воспитатель)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Вводная часть (как правило проводит воспитатель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часть делится на две равные части. Если участвует три специалиста, то на три и т.д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Заключительная часть (проводит специалист)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3450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35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приемы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135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словесные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135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наглядные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135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135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135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словесные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(проблемные вопросы, художественное слово, загадки, словесные игры, задания «докажи-объясни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», «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 ты узнал?» и т.д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.);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135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наглядные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(сравнительный анализ, сопоставление, видеоряд и т.д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.);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135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(поиск, опыт, эвристическая деятельность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135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(ситуации, проекты, интересная мотивация к деятельности)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53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i="1" dirty="0" err="1" smtClean="0"/>
              <a:t>Атемаскина</a:t>
            </a:r>
            <a:r>
              <a:rPr lang="ru-RU" i="1" dirty="0" smtClean="0"/>
              <a:t> </a:t>
            </a:r>
            <a:r>
              <a:rPr lang="ru-RU" i="1" dirty="0"/>
              <a:t>Ю.В., </a:t>
            </a:r>
            <a:r>
              <a:rPr lang="ru-RU" i="1" dirty="0" err="1"/>
              <a:t>Богославец</a:t>
            </a:r>
            <a:r>
              <a:rPr lang="ru-RU" i="1" dirty="0"/>
              <a:t> Л.Г. Современные педагогические технологии в ДОУ// учебно-методическое пособие. – СПб.: ООО «Издательство «Детство-Пресс», 2011</a:t>
            </a:r>
            <a:endParaRPr lang="ru-RU" dirty="0"/>
          </a:p>
          <a:p>
            <a:pPr lvl="0"/>
            <a:r>
              <a:rPr lang="ru-RU" i="1" dirty="0"/>
              <a:t>Белая К.Ю. </a:t>
            </a:r>
            <a:r>
              <a:rPr lang="ru-RU" dirty="0"/>
              <a:t>Интеграция – как основной инструмент создания новой модели ДОУ// Управление ДОУ. 2003.№4</a:t>
            </a:r>
          </a:p>
          <a:p>
            <a:pPr lvl="0"/>
            <a:r>
              <a:rPr lang="ru-RU" i="1" dirty="0" err="1"/>
              <a:t>Грошенкова</a:t>
            </a:r>
            <a:r>
              <a:rPr lang="ru-RU" i="1" dirty="0"/>
              <a:t> В.А., Шилова Т.С.</a:t>
            </a:r>
            <a:r>
              <a:rPr lang="ru-RU" dirty="0"/>
              <a:t> Интегрированные занятия по развитию речи и </a:t>
            </a:r>
            <a:r>
              <a:rPr lang="ru-RU" dirty="0" err="1"/>
              <a:t>изодеятельности</a:t>
            </a:r>
            <a:r>
              <a:rPr lang="ru-RU" dirty="0"/>
              <a:t>// творческий центр СФЕРА М. 2012</a:t>
            </a:r>
          </a:p>
          <a:p>
            <a:pPr lvl="0"/>
            <a:r>
              <a:rPr lang="ru-RU" i="1" dirty="0"/>
              <a:t>Майер А.А. </a:t>
            </a:r>
            <a:r>
              <a:rPr lang="ru-RU" dirty="0"/>
              <a:t>Интеграция</a:t>
            </a:r>
            <a:r>
              <a:rPr lang="ru-RU" i="1" dirty="0"/>
              <a:t> и координация специалистов ДОУ в рамках единого пространства развития ребенка// Управление ДОУ. 2004.№6</a:t>
            </a:r>
            <a:endParaRPr lang="ru-RU" dirty="0"/>
          </a:p>
          <a:p>
            <a:pPr lvl="0"/>
            <a:r>
              <a:rPr lang="ru-RU" i="1" dirty="0"/>
              <a:t>Сажина С.Д.</a:t>
            </a:r>
            <a:r>
              <a:rPr lang="ru-RU" dirty="0"/>
              <a:t> Технология интегрированного занятия в ДОУ//Творческий Центр</a:t>
            </a:r>
            <a:r>
              <a:rPr lang="ru-RU" i="1" dirty="0"/>
              <a:t> </a:t>
            </a:r>
            <a:r>
              <a:rPr lang="ru-RU" dirty="0"/>
              <a:t>сфера М. 2008</a:t>
            </a:r>
          </a:p>
          <a:p>
            <a:pPr lvl="0"/>
            <a:r>
              <a:rPr lang="ru-RU" dirty="0"/>
              <a:t>Хабарова Т.В. Педагогические технологии в дошкольном образовании. – СПб.: </a:t>
            </a:r>
            <a:r>
              <a:rPr lang="ru-RU" i="1" dirty="0"/>
              <a:t>ООО «Издательство «Детство-Пресс», </a:t>
            </a:r>
            <a:r>
              <a:rPr lang="ru-RU" i="1" dirty="0" smtClean="0"/>
              <a:t>2012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95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8671"/>
            <a:ext cx="8596668" cy="4632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Презентацию подготовили:</a:t>
            </a:r>
          </a:p>
          <a:p>
            <a:pPr marL="0" indent="0" algn="ctr">
              <a:buNone/>
            </a:pPr>
            <a:r>
              <a:rPr lang="ru-RU" sz="3200" dirty="0" smtClean="0"/>
              <a:t>Дмитриенко Т.А., МКДОУ ДС КВ№2</a:t>
            </a:r>
          </a:p>
          <a:p>
            <a:pPr marL="0" indent="0" algn="ctr">
              <a:buNone/>
            </a:pPr>
            <a:r>
              <a:rPr lang="ru-RU" sz="3200" dirty="0" smtClean="0"/>
              <a:t>Федчун И.В., МКДОУ ДС КВ№2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6413531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461</Words>
  <Application>Microsoft Office PowerPoint</Application>
  <PresentationFormat>Широкоэкранный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Грань</vt:lpstr>
      <vt:lpstr>Технологическая матрица сравнения и планирования интегрированных и комплексных занятий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  <vt:lpstr>Презентация PowerPoint</vt:lpstr>
    </vt:vector>
  </TitlesOfParts>
  <Company>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матрица сравнения и планирования интегрированных и комплексных занятий</dc:title>
  <dc:creator>AMD</dc:creator>
  <cp:lastModifiedBy>AMD</cp:lastModifiedBy>
  <cp:revision>7</cp:revision>
  <dcterms:created xsi:type="dcterms:W3CDTF">2013-11-05T10:43:07Z</dcterms:created>
  <dcterms:modified xsi:type="dcterms:W3CDTF">2013-12-18T08:54:46Z</dcterms:modified>
</cp:coreProperties>
</file>