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3" r:id="rId6"/>
    <p:sldId id="258" r:id="rId7"/>
    <p:sldId id="264" r:id="rId8"/>
    <p:sldId id="261" r:id="rId9"/>
    <p:sldId id="265" r:id="rId10"/>
    <p:sldId id="262" r:id="rId11"/>
    <p:sldId id="266" r:id="rId12"/>
    <p:sldId id="269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CE5D-CF8F-4289-8455-0CE00B7AA5C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3034-D436-483D-A262-8B5A2DC171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50032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развития мелкой моторики своими руками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только…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_20140104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3929066"/>
            <a:ext cx="1428760" cy="2143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4393" y="6215082"/>
            <a:ext cx="511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работы: Миськова Екатерина Сергеевна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500306"/>
            <a:ext cx="5229236" cy="3921927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Шнуровочки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1357298"/>
            <a:ext cx="4660383" cy="3495287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Изготовление:</a:t>
            </a:r>
            <a:r>
              <a:rPr lang="ru-RU" dirty="0" smtClean="0"/>
              <a:t> нарезаем линолеум на полоски, квадраты, круги; дыроколом делаем в нарезанном линолеуме дырки в произвольном порядке.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игры: </a:t>
            </a:r>
            <a:r>
              <a:rPr lang="ru-RU" dirty="0" smtClean="0"/>
              <a:t>развитие мелкой моторики, координации движения.</a:t>
            </a:r>
          </a:p>
          <a:p>
            <a:pPr>
              <a:buNone/>
            </a:pPr>
            <a:r>
              <a:rPr lang="ru-RU" dirty="0" smtClean="0"/>
              <a:t>В детских садах подходит как для индивидуальных занятий, так и групповых занятий.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ручной моторики способствуют также: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00079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Занятия </a:t>
            </a:r>
            <a:r>
              <a:rPr lang="ru-RU" sz="3000" dirty="0"/>
              <a:t>с пластилином, глиной, соленым тестом, мелким строительным материалом, конструктором;</a:t>
            </a:r>
          </a:p>
          <a:p>
            <a:r>
              <a:rPr lang="ru-RU" sz="3000" dirty="0"/>
              <a:t>Нанизывание бус, </a:t>
            </a:r>
            <a:r>
              <a:rPr lang="ru-RU" sz="3000" dirty="0" err="1"/>
              <a:t>бисероплетение</a:t>
            </a:r>
            <a:r>
              <a:rPr lang="ru-RU" sz="3000" dirty="0"/>
              <a:t>;</a:t>
            </a:r>
          </a:p>
          <a:p>
            <a:r>
              <a:rPr lang="ru-RU" sz="3000" dirty="0"/>
              <a:t>Выкладывание из спичек рисунков, букв, складывание колодцев;</a:t>
            </a:r>
          </a:p>
          <a:p>
            <a:r>
              <a:rPr lang="ru-RU" sz="3000" dirty="0"/>
              <a:t>Одновременно левой и правой рукой складывать в коробку пуговицы;</a:t>
            </a:r>
          </a:p>
          <a:p>
            <a:r>
              <a:rPr lang="ru-RU" sz="3000" dirty="0"/>
              <a:t>Рисование по трафарету букв, геометрических фигур, штриховка;</a:t>
            </a:r>
          </a:p>
          <a:p>
            <a:r>
              <a:rPr lang="ru-RU" sz="3000" dirty="0"/>
              <a:t>Рисование по точкам, пунктирным </a:t>
            </a:r>
            <a:r>
              <a:rPr lang="ru-RU" sz="3000" dirty="0" smtClean="0"/>
              <a:t>линиям.</a:t>
            </a:r>
            <a:endParaRPr lang="ru-RU" sz="3000" dirty="0"/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 </a:t>
            </a:r>
            <a:r>
              <a:rPr lang="ru-RU" sz="6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</a:t>
            </a:r>
          </a:p>
          <a:p>
            <a:pPr algn="ctr">
              <a:buNone/>
            </a:pPr>
            <a:endParaRPr lang="ru-RU" sz="4500" b="1" dirty="0"/>
          </a:p>
          <a:p>
            <a:r>
              <a:rPr lang="ru-RU" sz="4000" dirty="0"/>
              <a:t>Проводится сначала на одной руке, затем на </a:t>
            </a:r>
            <a:r>
              <a:rPr lang="ru-RU" sz="4000" dirty="0" err="1"/>
              <a:t>другой.Поглаживание</a:t>
            </a:r>
            <a:r>
              <a:rPr lang="ru-RU" sz="4000" dirty="0"/>
              <a:t> от кончиков пальцев до середины руки с внешней и тыльной </a:t>
            </a:r>
            <a:r>
              <a:rPr lang="ru-RU" sz="4000" dirty="0" smtClean="0"/>
              <a:t>стороны;</a:t>
            </a:r>
            <a:endParaRPr lang="ru-RU" sz="4000" dirty="0"/>
          </a:p>
          <a:p>
            <a:r>
              <a:rPr lang="ru-RU" sz="4000" dirty="0"/>
              <a:t>Разминание пальцев: интенсивные круговые движения вокруг каждого пальца</a:t>
            </a:r>
          </a:p>
          <a:p>
            <a:r>
              <a:rPr lang="ru-RU" sz="4000" dirty="0"/>
              <a:t>Упражнение "</a:t>
            </a:r>
            <a:r>
              <a:rPr lang="ru-RU" sz="4000" dirty="0" err="1" smtClean="0"/>
              <a:t>Сорока-белобока</a:t>
            </a:r>
            <a:r>
              <a:rPr lang="ru-RU" sz="4000" dirty="0" smtClean="0"/>
              <a:t>«;</a:t>
            </a:r>
            <a:endParaRPr lang="ru-RU" sz="4000" dirty="0"/>
          </a:p>
          <a:p>
            <a:r>
              <a:rPr lang="ru-RU" sz="4000" dirty="0"/>
              <a:t>Интенсивные движения большого пальца вперед-назад, вверх-вниз, по </a:t>
            </a:r>
            <a:r>
              <a:rPr lang="ru-RU" sz="4000" dirty="0" smtClean="0"/>
              <a:t>кругу;</a:t>
            </a:r>
            <a:endParaRPr lang="ru-RU" sz="4000" dirty="0"/>
          </a:p>
          <a:p>
            <a:r>
              <a:rPr lang="ru-RU" sz="4000" dirty="0"/>
              <a:t>Сгибание-разгибание всех пальцев </a:t>
            </a:r>
            <a:r>
              <a:rPr lang="ru-RU" sz="4000" dirty="0" smtClean="0"/>
              <a:t>одновременно;</a:t>
            </a:r>
            <a:endParaRPr lang="ru-RU" sz="4000" dirty="0"/>
          </a:p>
          <a:p>
            <a:r>
              <a:rPr lang="ru-RU" sz="4000" dirty="0"/>
              <a:t>Сгибание-разгибание руки в кистевом </a:t>
            </a:r>
            <a:r>
              <a:rPr lang="ru-RU" sz="4000" dirty="0" smtClean="0"/>
              <a:t>суставе;</a:t>
            </a:r>
            <a:endParaRPr lang="ru-RU" sz="4000" dirty="0"/>
          </a:p>
          <a:p>
            <a:r>
              <a:rPr lang="ru-RU" sz="4000" dirty="0"/>
              <a:t>Интенсивное растирание каждого </a:t>
            </a:r>
            <a:r>
              <a:rPr lang="ru-RU" sz="4000" dirty="0" smtClean="0"/>
              <a:t>пальца;</a:t>
            </a:r>
            <a:endParaRPr lang="ru-RU" sz="4000" dirty="0"/>
          </a:p>
          <a:p>
            <a:r>
              <a:rPr lang="ru-RU" sz="4000" dirty="0"/>
              <a:t>Точечный массаж каждого пальца между фалангами с боковых и фронтально-тыльных </a:t>
            </a:r>
            <a:r>
              <a:rPr lang="ru-RU" sz="4000" dirty="0" smtClean="0"/>
              <a:t>сторон;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"Пальцы ложатся спать": поочередное загибание пальцев, затем их одновременное выпрямление в сопровождении стихотворения: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Этот пальчик хочет спать,</a:t>
            </a:r>
            <a:br>
              <a:rPr lang="ru-RU" dirty="0" smtClean="0"/>
            </a:br>
            <a:r>
              <a:rPr lang="ru-RU" dirty="0" smtClean="0"/>
              <a:t>Этот пальчик прыг в кровать,</a:t>
            </a:r>
            <a:br>
              <a:rPr lang="ru-RU" dirty="0" smtClean="0"/>
            </a:br>
            <a:r>
              <a:rPr lang="ru-RU" dirty="0" smtClean="0"/>
              <a:t>Этот пальчик прикорнул,</a:t>
            </a:r>
            <a:br>
              <a:rPr lang="ru-RU" dirty="0" smtClean="0"/>
            </a:br>
            <a:r>
              <a:rPr lang="ru-RU" dirty="0" smtClean="0"/>
              <a:t>Этот пальчик уж уснул.</a:t>
            </a:r>
            <a:br>
              <a:rPr lang="ru-RU" dirty="0" smtClean="0"/>
            </a:br>
            <a:r>
              <a:rPr lang="ru-RU" dirty="0" smtClean="0"/>
              <a:t>Тише, пальчик, не шуми,</a:t>
            </a:r>
            <a:br>
              <a:rPr lang="ru-RU" dirty="0" smtClean="0"/>
            </a:br>
            <a:r>
              <a:rPr lang="ru-RU" dirty="0" smtClean="0"/>
              <a:t>Братиков не разбуди.</a:t>
            </a:r>
            <a:br>
              <a:rPr lang="ru-RU" dirty="0" smtClean="0"/>
            </a:br>
            <a:r>
              <a:rPr lang="ru-RU" dirty="0" smtClean="0"/>
              <a:t>Встали пальчики, ура!</a:t>
            </a:r>
            <a:br>
              <a:rPr lang="ru-RU" dirty="0" smtClean="0"/>
            </a:br>
            <a:r>
              <a:rPr lang="ru-RU" dirty="0" smtClean="0"/>
              <a:t>В детский сад идти пора.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данной презентации хочу представить Вам несколько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 и упражнений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дошкольного возраста необходимых для развития мелкой моторики рук. Данные игры можно проводить с детьми как в детском саду, так и дома.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 и веселые пальчиковые игры для развития моторики Вашего малыша. Известно что существует прямая связь между развитием мелкой моторики и развитием мышления ребенка. Чем более ловкие пальчики - тем более гибкий ум. А пальчиковые игры как нельзя лучше помогают в развитии мелкой моторики крохи.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пальчиковых игр есть еще одно преимущество - они помогают прочнее налаживать тесный контакт родителя с ребенком. Ведь для малыша нет ничего лучше игры, а пальчиковые игры очень увлекательны, и нравятся детям.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«Наполни бочонок»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785926"/>
            <a:ext cx="3500462" cy="466728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1500174"/>
            <a:ext cx="4572032" cy="3429024"/>
          </a:xfrm>
          <a:ln w="63500" cmpd="tri">
            <a:noFill/>
            <a:beve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Изготовление:</a:t>
            </a:r>
            <a:r>
              <a:rPr lang="ru-RU" dirty="0" smtClean="0"/>
              <a:t> в крышках  обыкновенных баночек из-под соусов проделываем круглое отверстие, чем младше возраст ребёнка, тем больше дырочка.</a:t>
            </a:r>
          </a:p>
          <a:p>
            <a:pPr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игры: </a:t>
            </a:r>
            <a:r>
              <a:rPr lang="ru-RU" dirty="0" smtClean="0"/>
              <a:t>развитие мелкой моторики, координации движения.</a:t>
            </a:r>
          </a:p>
          <a:p>
            <a:pPr>
              <a:buNone/>
            </a:pPr>
            <a:r>
              <a:rPr lang="ru-RU" dirty="0" smtClean="0"/>
              <a:t>В детских садах подходит для индивидуальных занятий с 2-мя, 3-мя детьми.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«Золушка»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48" y="3143248"/>
            <a:ext cx="4214842" cy="3161132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357298"/>
            <a:ext cx="3230751" cy="4307667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Изготовление: </a:t>
            </a:r>
            <a:r>
              <a:rPr lang="ru-RU" dirty="0" smtClean="0"/>
              <a:t>перемешиваем различные виды круп и мелких предметов.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игры: </a:t>
            </a:r>
            <a:r>
              <a:rPr lang="ru-RU" dirty="0" smtClean="0"/>
              <a:t>развитие мелкой моторики, тактильного восприятия.</a:t>
            </a:r>
          </a:p>
          <a:p>
            <a:pPr>
              <a:buNone/>
            </a:pPr>
            <a:r>
              <a:rPr lang="ru-RU" dirty="0" smtClean="0"/>
              <a:t>В детских садах подходит для индивидуальных занятий с 2-мя, 3-мя детьми.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тесёмок»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786058"/>
            <a:ext cx="4786346" cy="358976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1428736"/>
            <a:ext cx="5303324" cy="3977493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Изготовление:</a:t>
            </a:r>
            <a:r>
              <a:rPr lang="ru-RU" dirty="0" smtClean="0"/>
              <a:t> нарезаем декоративную заборную сетку разными формами, цветную тесёмку от 0,5 м.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игры: </a:t>
            </a:r>
            <a:r>
              <a:rPr lang="ru-RU" dirty="0" smtClean="0"/>
              <a:t>развитие мелкой моторики, координации движения, фантазии</a:t>
            </a:r>
          </a:p>
          <a:p>
            <a:pPr>
              <a:buNone/>
            </a:pPr>
            <a:r>
              <a:rPr lang="ru-RU" dirty="0" smtClean="0"/>
              <a:t>В детских садах подходит как для индивидуальных занятий, так и групповых, коллективных занятий.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468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Игры для развития мелкой моторики своими руками и не только…</vt:lpstr>
      <vt:lpstr>Слайд 2</vt:lpstr>
      <vt:lpstr>Слайд 3</vt:lpstr>
      <vt:lpstr>«Наполни бочонок»</vt:lpstr>
      <vt:lpstr>Слайд 5</vt:lpstr>
      <vt:lpstr>«Золушка»</vt:lpstr>
      <vt:lpstr>Слайд 7</vt:lpstr>
      <vt:lpstr>«Путешествие тесёмок»</vt:lpstr>
      <vt:lpstr>Слайд 9</vt:lpstr>
      <vt:lpstr>Шнуровочки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мелкой моторики своими руками</dc:title>
  <dc:creator>Екатерина</dc:creator>
  <cp:lastModifiedBy>Екатерина</cp:lastModifiedBy>
  <cp:revision>15</cp:revision>
  <dcterms:created xsi:type="dcterms:W3CDTF">2014-01-25T11:36:20Z</dcterms:created>
  <dcterms:modified xsi:type="dcterms:W3CDTF">2014-01-25T13:46:47Z</dcterms:modified>
</cp:coreProperties>
</file>