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62" r:id="rId5"/>
    <p:sldId id="260" r:id="rId6"/>
    <p:sldId id="263" r:id="rId7"/>
    <p:sldId id="258" r:id="rId8"/>
    <p:sldId id="259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5E46EC"/>
    <a:srgbClr val="FF0000"/>
    <a:srgbClr val="008000"/>
    <a:srgbClr val="D60093"/>
    <a:srgbClr val="FF00FF"/>
    <a:srgbClr val="990099"/>
    <a:srgbClr val="3399FF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2D43-3C4F-4AAF-B57A-87A7D56E89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0C94-4764-4D39-B6EE-5C9362438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7E97A-8615-4F26-92A6-F9A73C99F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BFABF-AA17-42F8-90D8-0EF0969017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A8851-9DF5-48F1-B7A4-2E0D07545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A1BC-3920-4315-A33E-012872ABB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9AD4-6671-4AED-B85D-E135EADFF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9AAA7-FC8E-4B13-A736-DB763FE1F1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9B212-9C1C-4A0F-916C-ED73A8DAE4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4A785-76CB-47C8-8444-BFF684D282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548D69-77CB-4930-BED1-13EA415143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606D7F-BB56-4F89-811D-C69B9796268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28" y="928670"/>
            <a:ext cx="625318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relaxedInset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i="1" dirty="0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МОУ «</a:t>
            </a:r>
            <a:r>
              <a:rPr lang="ru-RU" sz="1600" b="1" i="1" dirty="0" err="1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Тумская</a:t>
            </a:r>
            <a:r>
              <a:rPr lang="ru-RU" sz="1600" b="1" i="1" dirty="0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средняя общеобразовательная школа </a:t>
            </a:r>
            <a:r>
              <a:rPr lang="ru-RU" sz="1600" b="1" dirty="0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№3»</a:t>
            </a:r>
            <a:endParaRPr lang="ru-RU" sz="1600" b="1" dirty="0">
              <a:ln w="11430"/>
              <a:solidFill>
                <a:schemeClr val="bg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3857628"/>
            <a:ext cx="707180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24500" cmpd="dbl">
                  <a:noFill/>
                  <a:prstDash val="solid"/>
                  <a:miter lim="800000"/>
                </a:ln>
                <a:solidFill>
                  <a:schemeClr val="bg2">
                    <a:lumMod val="2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«Помощники </a:t>
            </a:r>
            <a:r>
              <a:rPr lang="ru-RU" sz="4000" b="1" dirty="0" err="1" smtClean="0">
                <a:ln w="24500" cmpd="dbl">
                  <a:noFill/>
                  <a:prstDash val="solid"/>
                  <a:miter lim="800000"/>
                </a:ln>
                <a:solidFill>
                  <a:schemeClr val="bg2">
                    <a:lumMod val="2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Мойдодыра</a:t>
            </a:r>
            <a:r>
              <a:rPr lang="ru-RU" sz="4000" b="1" dirty="0" smtClean="0">
                <a:ln w="24500" cmpd="dbl">
                  <a:noFill/>
                  <a:prstDash val="solid"/>
                  <a:miter lim="800000"/>
                </a:ln>
                <a:solidFill>
                  <a:schemeClr val="bg2">
                    <a:lumMod val="2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»</a:t>
            </a:r>
            <a:endParaRPr lang="ru-RU" sz="4000" b="1" dirty="0">
              <a:ln w="24500" cmpd="dbl">
                <a:noFill/>
                <a:prstDash val="solid"/>
                <a:miter lim="800000"/>
              </a:ln>
              <a:solidFill>
                <a:schemeClr val="bg2">
                  <a:lumMod val="25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43042" y="4929198"/>
            <a:ext cx="59298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i="1" dirty="0" smtClean="0">
                <a:ln w="12700">
                  <a:solidFill>
                    <a:schemeClr val="accent5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Выполнила</a:t>
            </a:r>
            <a:r>
              <a:rPr lang="ru-RU" sz="1600" b="1" i="1" dirty="0" smtClean="0">
                <a:ln w="12700">
                  <a:solidFill>
                    <a:schemeClr val="accent5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 </a:t>
            </a:r>
            <a:r>
              <a:rPr lang="ru-RU" sz="1600" b="1" i="1" dirty="0" smtClean="0">
                <a:ln w="12700">
                  <a:solidFill>
                    <a:schemeClr val="accent5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учитель 1 квалификационной категории </a:t>
            </a:r>
          </a:p>
          <a:p>
            <a:pPr algn="ctr"/>
            <a:r>
              <a:rPr lang="ru-RU" sz="1600" b="1" i="1" dirty="0" err="1" smtClean="0">
                <a:ln w="12700">
                  <a:solidFill>
                    <a:schemeClr val="accent5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Якушенко</a:t>
            </a:r>
            <a:r>
              <a:rPr lang="ru-RU" sz="1600" b="1" i="1" dirty="0" smtClean="0">
                <a:ln w="12700">
                  <a:solidFill>
                    <a:schemeClr val="accent5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Кристина Николаевна</a:t>
            </a:r>
            <a:r>
              <a:rPr lang="ru-RU" sz="1600" b="1" dirty="0" smtClean="0">
                <a:ln w="12700">
                  <a:solidFill>
                    <a:schemeClr val="accent5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1600" b="1" dirty="0">
              <a:ln w="12700">
                <a:solidFill>
                  <a:schemeClr val="accent5">
                    <a:lumMod val="50000"/>
                  </a:schemeClr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00496" y="5857892"/>
            <a:ext cx="76206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dirty="0" smtClean="0">
                <a:ln w="11430"/>
                <a:blipFill>
                  <a:blip r:embed="rId2"/>
                  <a:tile tx="0" ty="0" sx="100000" sy="100000" flip="none" algn="tl"/>
                </a:blip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2012г.</a:t>
            </a:r>
            <a:endParaRPr lang="ru-RU" sz="1600" b="1" dirty="0">
              <a:ln w="11430"/>
              <a:blipFill>
                <a:blip r:embed="rId2"/>
                <a:tile tx="0" ty="0" sx="100000" sy="100000" flip="none" algn="tl"/>
              </a:blip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1928802"/>
            <a:ext cx="6286544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dirty="0" smtClean="0">
                <a:ln w="11430"/>
                <a:solidFill>
                  <a:srgbClr val="990099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Презентация по окружающему миру</a:t>
            </a:r>
          </a:p>
          <a:p>
            <a:pPr algn="ctr"/>
            <a:r>
              <a:rPr lang="ru-RU" sz="2800" dirty="0">
                <a:ln w="11430"/>
                <a:solidFill>
                  <a:srgbClr val="990099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</a:t>
            </a:r>
            <a:r>
              <a:rPr lang="ru-RU" sz="2800" dirty="0" smtClean="0">
                <a:ln w="11430"/>
                <a:solidFill>
                  <a:srgbClr val="990099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ля 2 класса</a:t>
            </a:r>
          </a:p>
          <a:p>
            <a:pPr algn="ctr"/>
            <a:r>
              <a:rPr lang="ru-RU" sz="2800" dirty="0" smtClean="0">
                <a:ln w="11430"/>
                <a:solidFill>
                  <a:srgbClr val="990099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 учебнику А.А.Плешакова</a:t>
            </a:r>
          </a:p>
          <a:p>
            <a:pPr algn="ctr"/>
            <a:r>
              <a:rPr lang="ru-RU" sz="2800" dirty="0" smtClean="0">
                <a:ln w="11430"/>
                <a:solidFill>
                  <a:srgbClr val="990099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УМК «Школа России» </a:t>
            </a: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1000108"/>
            <a:ext cx="582698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Соблюдайте правила </a:t>
            </a:r>
          </a:p>
          <a:p>
            <a:pPr algn="ctr"/>
            <a:r>
              <a:rPr lang="ru-RU" sz="4000" b="1" dirty="0" smtClean="0">
                <a:ln w="1905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личной гигиены!!!</a:t>
            </a:r>
            <a:endParaRPr lang="ru-RU" sz="4000" b="1" dirty="0">
              <a:ln w="1905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" name="Рисунок 2" descr="0017-017-Kak-chistit-zub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2357430"/>
            <a:ext cx="4071966" cy="3053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285852" y="5643578"/>
            <a:ext cx="66361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Будьте здоровы!!!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IMAS5CATI96CFCASMCBK1CAQPSN46CABMPQ8GCA49R3DNCAE109QJCAQM525GCA5AGEU6CAQBH6FLCAD9MGBGCAV4WFQGCASPO3NUCAKLDFF1CAMNU3PKCAYRMBNJCAWTK7VICAE371WVCAID2976CACTE66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762000"/>
            <a:ext cx="6096000" cy="6096000"/>
          </a:xfrm>
          <a:prstGeom prst="rect">
            <a:avLst/>
          </a:prstGeom>
          <a:noFill/>
        </p:spPr>
      </p:pic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23850" y="2708275"/>
            <a:ext cx="1800225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мой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611188" y="5229225"/>
            <a:ext cx="1296987" cy="820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до</a:t>
            </a: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6011863" y="4508500"/>
            <a:ext cx="1873250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дыр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4" grpId="0" animBg="1"/>
      <p:bldP spid="20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857224" y="1285860"/>
            <a:ext cx="7429552" cy="820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28575">
                  <a:solidFill>
                    <a:schemeClr val="bg2">
                      <a:lumMod val="50000"/>
                    </a:schemeClr>
                  </a:solidFill>
                  <a:round/>
                  <a:headEnd/>
                  <a:tailEnd/>
                </a:ln>
                <a:solidFill>
                  <a:srgbClr val="5E46EC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Arial"/>
                <a:cs typeface="Arial"/>
              </a:rPr>
              <a:t>Помощники </a:t>
            </a:r>
            <a:r>
              <a:rPr lang="ru-RU" sz="3600" b="1" kern="10" dirty="0" err="1">
                <a:ln w="28575">
                  <a:solidFill>
                    <a:schemeClr val="bg2">
                      <a:lumMod val="50000"/>
                    </a:schemeClr>
                  </a:solidFill>
                  <a:round/>
                  <a:headEnd/>
                  <a:tailEnd/>
                </a:ln>
                <a:solidFill>
                  <a:srgbClr val="5E46EC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Arial"/>
                <a:cs typeface="Arial"/>
              </a:rPr>
              <a:t>Мойдодыра</a:t>
            </a:r>
            <a:r>
              <a:rPr lang="ru-RU" sz="3600" b="1" kern="10" dirty="0">
                <a:ln w="28575">
                  <a:solidFill>
                    <a:schemeClr val="bg2">
                      <a:lumMod val="50000"/>
                    </a:schemeClr>
                  </a:solidFill>
                  <a:round/>
                  <a:headEnd/>
                  <a:tailEnd/>
                </a:ln>
                <a:solidFill>
                  <a:srgbClr val="5E46EC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Arial"/>
                <a:cs typeface="Arial"/>
              </a:rPr>
              <a:t>.</a:t>
            </a:r>
          </a:p>
        </p:txBody>
      </p:sp>
      <p:sp>
        <p:nvSpPr>
          <p:cNvPr id="3089" name="WordArt 17"/>
          <p:cNvSpPr>
            <a:spLocks noChangeArrowheads="1" noChangeShapeType="1" noTextEdit="1"/>
          </p:cNvSpPr>
          <p:nvPr/>
        </p:nvSpPr>
        <p:spPr bwMode="auto">
          <a:xfrm>
            <a:off x="2643174" y="5286388"/>
            <a:ext cx="3097213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99FF"/>
                </a:solidFill>
                <a:latin typeface="Arial"/>
                <a:cs typeface="Arial"/>
              </a:rPr>
              <a:t>вода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2786058"/>
            <a:ext cx="3995325" cy="1569660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905"/>
                <a:solidFill>
                  <a:srgbClr val="0066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</a:t>
            </a:r>
            <a:r>
              <a:rPr lang="ru-RU" sz="2400" b="1" dirty="0" smtClean="0">
                <a:ln w="1905"/>
                <a:solidFill>
                  <a:srgbClr val="0066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 туча, и туман,</a:t>
            </a:r>
          </a:p>
          <a:p>
            <a:pPr algn="ctr"/>
            <a:r>
              <a:rPr lang="ru-RU" sz="2400" b="1" dirty="0" smtClean="0">
                <a:ln w="1905"/>
                <a:solidFill>
                  <a:srgbClr val="0066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ручей, и океан,</a:t>
            </a:r>
          </a:p>
          <a:p>
            <a:pPr algn="ctr"/>
            <a:r>
              <a:rPr lang="ru-RU" sz="2400" b="1" dirty="0" smtClean="0">
                <a:ln w="1905"/>
                <a:solidFill>
                  <a:srgbClr val="0066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летаю, и бегу,</a:t>
            </a:r>
          </a:p>
          <a:p>
            <a:pPr algn="ctr"/>
            <a:r>
              <a:rPr lang="ru-RU" sz="2400" b="1" dirty="0" smtClean="0">
                <a:ln w="1905"/>
                <a:solidFill>
                  <a:srgbClr val="0066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стеклянной быть могу!</a:t>
            </a:r>
            <a:endParaRPr lang="ru-RU" sz="2400" b="1" dirty="0">
              <a:ln w="1905"/>
              <a:solidFill>
                <a:srgbClr val="00666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" name="Рисунок 9" descr="67209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2500306"/>
            <a:ext cx="3321867" cy="2214578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89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1547813" y="765175"/>
            <a:ext cx="6297612" cy="820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CC"/>
              </a:solidFill>
              <a:latin typeface="Arial"/>
              <a:cs typeface="Arial"/>
            </a:endParaRPr>
          </a:p>
        </p:txBody>
      </p:sp>
      <p:pic>
        <p:nvPicPr>
          <p:cNvPr id="3077" name="Picture 5" descr="CA892F0H"/>
          <p:cNvPicPr>
            <a:picLocks noChangeAspect="1" noChangeArrowheads="1"/>
          </p:cNvPicPr>
          <p:nvPr/>
        </p:nvPicPr>
        <p:blipFill>
          <a:blip r:embed="rId2"/>
          <a:srcRect r="51488" b="45541"/>
          <a:stretch>
            <a:fillRect/>
          </a:stretch>
        </p:blipFill>
        <p:spPr bwMode="auto">
          <a:xfrm>
            <a:off x="714348" y="1571612"/>
            <a:ext cx="2232025" cy="352901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3078" name="Picture 6" descr="CA892F0H"/>
          <p:cNvPicPr>
            <a:picLocks noChangeAspect="1" noChangeArrowheads="1"/>
          </p:cNvPicPr>
          <p:nvPr/>
        </p:nvPicPr>
        <p:blipFill>
          <a:blip r:embed="rId2"/>
          <a:srcRect l="49620" t="49794" r="1335"/>
          <a:stretch>
            <a:fillRect/>
          </a:stretch>
        </p:blipFill>
        <p:spPr bwMode="auto">
          <a:xfrm>
            <a:off x="3357554" y="1428736"/>
            <a:ext cx="2447925" cy="3527425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3079" name="Picture 7" descr="CAJRDKQT"/>
          <p:cNvPicPr>
            <a:picLocks noChangeAspect="1" noChangeArrowheads="1"/>
          </p:cNvPicPr>
          <p:nvPr/>
        </p:nvPicPr>
        <p:blipFill>
          <a:blip r:embed="rId3"/>
          <a:srcRect l="51129" r="4518" b="55725"/>
          <a:stretch>
            <a:fillRect/>
          </a:stretch>
        </p:blipFill>
        <p:spPr bwMode="auto">
          <a:xfrm>
            <a:off x="6357950" y="1071546"/>
            <a:ext cx="2555875" cy="3600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89" name="WordArt 17"/>
          <p:cNvSpPr>
            <a:spLocks noChangeArrowheads="1" noChangeShapeType="1" noTextEdit="1"/>
          </p:cNvSpPr>
          <p:nvPr/>
        </p:nvSpPr>
        <p:spPr bwMode="auto">
          <a:xfrm>
            <a:off x="2714612" y="5786454"/>
            <a:ext cx="3097213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99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Arial"/>
                <a:cs typeface="Arial"/>
              </a:rPr>
              <a:t>вода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 descr="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714488"/>
            <a:ext cx="3887787" cy="3078163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1258888" y="4857760"/>
            <a:ext cx="2884484" cy="54450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мыло</a:t>
            </a:r>
          </a:p>
        </p:txBody>
      </p:sp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4859338" y="4724400"/>
            <a:ext cx="3889375" cy="822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CC"/>
              </a:solidFill>
              <a:latin typeface="Arial"/>
              <a:cs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2143116"/>
            <a:ext cx="3698449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Ускользает, как живое,</a:t>
            </a:r>
          </a:p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 не выпущу его я.</a:t>
            </a:r>
          </a:p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Дело ясное вполне:</a:t>
            </a:r>
          </a:p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Пусть отмоет руки мне.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getImage"/>
          <p:cNvPicPr>
            <a:picLocks noChangeAspect="1" noChangeArrowheads="1"/>
          </p:cNvPicPr>
          <p:nvPr/>
        </p:nvPicPr>
        <p:blipFill>
          <a:blip r:embed="rId2"/>
          <a:srcRect t="54462" r="68507" b="30750"/>
          <a:stretch>
            <a:fillRect/>
          </a:stretch>
        </p:blipFill>
        <p:spPr bwMode="auto">
          <a:xfrm>
            <a:off x="5143504" y="2000240"/>
            <a:ext cx="3641752" cy="227609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1258888" y="4724400"/>
            <a:ext cx="2232025" cy="677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hlink"/>
              </a:solidFill>
              <a:latin typeface="Arial"/>
              <a:cs typeface="Arial"/>
            </a:endParaRPr>
          </a:p>
        </p:txBody>
      </p:sp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2071670" y="5072074"/>
            <a:ext cx="4572032" cy="60801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CC"/>
                </a:solidFill>
                <a:latin typeface="Arial"/>
                <a:cs typeface="Arial"/>
              </a:rPr>
              <a:t>полотенце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2285992"/>
            <a:ext cx="3538918" cy="193899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Вытираю я, стараюсь</a:t>
            </a:r>
          </a:p>
          <a:p>
            <a:pPr algn="ctr"/>
            <a:r>
              <a:rPr lang="ru-RU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После бани паренька.</a:t>
            </a:r>
          </a:p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Всё намокло, </a:t>
            </a:r>
          </a:p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всё измялось –</a:t>
            </a:r>
          </a:p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Нет сухого уголка.</a:t>
            </a:r>
            <a:endParaRPr lang="ru-RU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BD05142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143504" y="2071678"/>
            <a:ext cx="3159133" cy="2850316"/>
          </a:xfrm>
          <a:prstGeom prst="rect">
            <a:avLst/>
          </a:prstGeom>
          <a:noFill/>
        </p:spPr>
      </p:pic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1428728" y="1357298"/>
            <a:ext cx="4929222" cy="66356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030A0"/>
                </a:solidFill>
                <a:latin typeface="Arial"/>
                <a:cs typeface="Arial"/>
              </a:rPr>
              <a:t>зубная паста</a:t>
            </a:r>
          </a:p>
        </p:txBody>
      </p:sp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1643042" y="5589588"/>
            <a:ext cx="5000659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з</a:t>
            </a:r>
            <a:r>
              <a:rPr lang="ru-RU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убная щётка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2857496"/>
            <a:ext cx="4156715" cy="15696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Костяная спинка, </a:t>
            </a:r>
          </a:p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Жёсткая щетинка.</a:t>
            </a: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 мятной пастой дружит,</a:t>
            </a:r>
          </a:p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Нам усердно служит.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611188" y="765175"/>
            <a:ext cx="2087562" cy="1081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CC"/>
              </a:solidFill>
              <a:latin typeface="Arial"/>
              <a:cs typeface="Arial"/>
            </a:endParaRPr>
          </a:p>
        </p:txBody>
      </p:sp>
      <p:sp>
        <p:nvSpPr>
          <p:cNvPr id="5128" name="WordArt 8"/>
          <p:cNvSpPr>
            <a:spLocks noChangeArrowheads="1" noChangeShapeType="1" noTextEdit="1"/>
          </p:cNvSpPr>
          <p:nvPr/>
        </p:nvSpPr>
        <p:spPr bwMode="auto">
          <a:xfrm>
            <a:off x="6156325" y="981075"/>
            <a:ext cx="2395538" cy="893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5129" name="WordArt 9"/>
          <p:cNvSpPr>
            <a:spLocks noChangeArrowheads="1" noChangeShapeType="1" noTextEdit="1"/>
          </p:cNvSpPr>
          <p:nvPr/>
        </p:nvSpPr>
        <p:spPr bwMode="auto">
          <a:xfrm>
            <a:off x="1714480" y="1714488"/>
            <a:ext cx="5214974" cy="6794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Arial"/>
                <a:cs typeface="Arial"/>
              </a:rPr>
              <a:t>расчёска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71934" y="3286124"/>
            <a:ext cx="4330224" cy="1569660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Хожу-брожу не по лесам,</a:t>
            </a:r>
          </a:p>
          <a:p>
            <a:pPr algn="ctr"/>
            <a:r>
              <a:rPr lang="ru-RU" sz="2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 по усам и волосам,</a:t>
            </a:r>
          </a:p>
          <a:p>
            <a:pPr algn="ctr"/>
            <a:r>
              <a:rPr lang="ru-RU" sz="2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зубы у меня длинней,</a:t>
            </a:r>
          </a:p>
          <a:p>
            <a:pPr algn="ctr"/>
            <a:r>
              <a:rPr lang="ru-RU" sz="2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Чем у волков и медведей.</a:t>
            </a:r>
            <a:endParaRPr lang="ru-RU" sz="2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" name="Рисунок 10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429000"/>
            <a:ext cx="2790547" cy="2143140"/>
          </a:xfrm>
          <a:prstGeom prst="ellipse">
            <a:avLst/>
          </a:prstGeom>
          <a:ln w="63500" cap="rnd">
            <a:solidFill>
              <a:srgbClr val="008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611188" y="765175"/>
            <a:ext cx="2087562" cy="1081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33CC"/>
              </a:solidFill>
              <a:latin typeface="Arial"/>
              <a:cs typeface="Arial"/>
            </a:endParaRPr>
          </a:p>
        </p:txBody>
      </p:sp>
      <p:sp>
        <p:nvSpPr>
          <p:cNvPr id="5128" name="WordArt 8"/>
          <p:cNvSpPr>
            <a:spLocks noChangeArrowheads="1" noChangeShapeType="1" noTextEdit="1"/>
          </p:cNvSpPr>
          <p:nvPr/>
        </p:nvSpPr>
        <p:spPr bwMode="auto">
          <a:xfrm>
            <a:off x="4714876" y="1357298"/>
            <a:ext cx="3429024" cy="893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зеркало</a:t>
            </a:r>
          </a:p>
        </p:txBody>
      </p:sp>
      <p:sp>
        <p:nvSpPr>
          <p:cNvPr id="5129" name="WordArt 9"/>
          <p:cNvSpPr>
            <a:spLocks noChangeArrowheads="1" noChangeShapeType="1" noTextEdit="1"/>
          </p:cNvSpPr>
          <p:nvPr/>
        </p:nvSpPr>
        <p:spPr bwMode="auto">
          <a:xfrm>
            <a:off x="3492500" y="2492375"/>
            <a:ext cx="2808288" cy="965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8000"/>
              </a:solidFill>
              <a:latin typeface="Arial"/>
              <a:cs typeface="Arial"/>
            </a:endParaRPr>
          </a:p>
        </p:txBody>
      </p:sp>
      <p:pic>
        <p:nvPicPr>
          <p:cNvPr id="7" name="Рисунок 6" descr="image-55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2000240"/>
            <a:ext cx="2583028" cy="32146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4500562" y="3071810"/>
            <a:ext cx="3967047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Есть в комнате портрет,</a:t>
            </a:r>
          </a:p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 всём на вас похожий.</a:t>
            </a:r>
          </a:p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Засмеётесь – и в ответ</a:t>
            </a:r>
          </a:p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Он засмеётся тоже.</a:t>
            </a:r>
            <a:endParaRPr lang="ru-R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264</TotalTime>
  <Words>184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ул. Пирогова д. 50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Якушенко</dc:creator>
  <cp:lastModifiedBy>Admin</cp:lastModifiedBy>
  <cp:revision>21</cp:revision>
  <dcterms:created xsi:type="dcterms:W3CDTF">2010-08-15T16:10:57Z</dcterms:created>
  <dcterms:modified xsi:type="dcterms:W3CDTF">2012-04-01T09:39:44Z</dcterms:modified>
</cp:coreProperties>
</file>