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74" r:id="rId5"/>
    <p:sldId id="275" r:id="rId6"/>
    <p:sldId id="262" r:id="rId7"/>
    <p:sldId id="261" r:id="rId8"/>
    <p:sldId id="260" r:id="rId9"/>
    <p:sldId id="259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5E1AF-8BC9-472C-8438-2833281D5CE3}" type="datetimeFigureOut">
              <a:rPr lang="ru-RU"/>
              <a:pPr>
                <a:defRPr/>
              </a:pPr>
              <a:t>08.01.2012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8111B-C267-4FB0-9226-79356D3998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B660E-E82A-477C-8E46-D52811CFAACF}" type="datetimeFigureOut">
              <a:rPr lang="ru-RU"/>
              <a:pPr>
                <a:defRPr/>
              </a:pPr>
              <a:t>08.01.2012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4C411-59B4-43AD-B1F7-6FC45E63E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A9DC0-A5A1-4C74-9F6E-86C1A8A83259}" type="datetimeFigureOut">
              <a:rPr lang="ru-RU"/>
              <a:pPr>
                <a:defRPr/>
              </a:pPr>
              <a:t>08.01.2012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8BDD0-D6F0-4F51-9782-06304FDB3E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8CB3A-A67E-4B9C-821A-401C763A9696}" type="datetimeFigureOut">
              <a:rPr lang="ru-RU"/>
              <a:pPr>
                <a:defRPr/>
              </a:pPr>
              <a:t>08.01.2012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E07B3-DA19-4949-95CD-879D732CF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4C2DE-7871-40BB-A0E1-9CE219676B5D}" type="datetimeFigureOut">
              <a:rPr lang="ru-RU"/>
              <a:pPr>
                <a:defRPr/>
              </a:pPr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A8932-C523-4D07-8549-06E7D9FD4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8DCB5-BCC5-4496-BB81-21D049484CAD}" type="datetimeFigureOut">
              <a:rPr lang="ru-RU"/>
              <a:pPr>
                <a:defRPr/>
              </a:pPr>
              <a:t>08.01.2012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180D2-FEFB-40A5-91D5-221527DF7F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CFDB7-0E8F-482D-8533-82AD79AB0D16}" type="datetimeFigureOut">
              <a:rPr lang="ru-RU"/>
              <a:pPr>
                <a:defRPr/>
              </a:pPr>
              <a:t>08.01.2012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AD9B1-BD1F-46FC-8C01-C1B8997D2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E10FE-9983-48A9-B232-BEB35DF8AA66}" type="datetimeFigureOut">
              <a:rPr lang="ru-RU"/>
              <a:pPr>
                <a:defRPr/>
              </a:pPr>
              <a:t>08.01.2012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A644F-B600-4323-B77C-FCF5BA391C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896F3-019F-4C4F-B008-4699ECB1A7C3}" type="datetimeFigureOut">
              <a:rPr lang="ru-RU"/>
              <a:pPr>
                <a:defRPr/>
              </a:pPr>
              <a:t>08.01.2012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E30BE-6FB6-40E7-AC75-C417D4051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AD274-DC1A-411A-9A44-F8FA901B01EB}" type="datetimeFigureOut">
              <a:rPr lang="ru-RU"/>
              <a:pPr>
                <a:defRPr/>
              </a:pPr>
              <a:t>08.01.2012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0430B-4882-4686-8609-099EE3887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61CF1-4920-4EFD-AF3A-107D3B60C89A}" type="datetimeFigureOut">
              <a:rPr lang="ru-RU"/>
              <a:pPr>
                <a:defRPr/>
              </a:pPr>
              <a:t>08.01.2012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791FC-44C7-4BC9-A83B-4C544773FD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D66A4F-8A60-43E9-95F1-BFFE8E26C7EF}" type="datetimeFigureOut">
              <a:rPr lang="ru-RU"/>
              <a:pPr>
                <a:defRPr/>
              </a:pPr>
              <a:t>08.01.2012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D68A25-5F6C-418D-8802-517E4C319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3" r:id="rId2"/>
    <p:sldLayoutId id="2147483732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33" r:id="rId9"/>
    <p:sldLayoutId id="2147483729" r:id="rId10"/>
    <p:sldLayoutId id="214748373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 ?><Relationships xmlns="http://schemas.openxmlformats.org/package/2006/relationships"><Relationship Id="rId2" Target="../media/image1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0.xml.rels><?xml version="1.0" encoding="UTF-8" standalone="yes" ?><Relationships xmlns="http://schemas.openxmlformats.org/package/2006/relationships"><Relationship Id="rId2" Target="../media/image1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1.xml.rels><?xml version="1.0" encoding="UTF-8" standalone="yes" ?><Relationships xmlns="http://schemas.openxmlformats.org/package/2006/relationships"><Relationship Id="rId2" Target="../media/image2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2.xml.rels><?xml version="1.0" encoding="UTF-8" standalone="yes" ?><Relationships xmlns="http://schemas.openxmlformats.org/package/2006/relationships"><Relationship Id="rId2" Target="../media/image2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3.xml.rels><?xml version="1.0" encoding="UTF-8" standalone="yes" ?><Relationships xmlns="http://schemas.openxmlformats.org/package/2006/relationships"><Relationship Id="rId2" Target="../media/image2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4.xml.rels><?xml version="1.0" encoding="UTF-8" standalone="yes" ?><Relationships xmlns="http://schemas.openxmlformats.org/package/2006/relationships"><Relationship Id="rId2" Target="../media/image2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5.xml.rels><?xml version="1.0" encoding="UTF-8" standalone="yes" ?><Relationships xmlns="http://schemas.openxmlformats.org/package/2006/relationships"><Relationship Id="rId2" Target="../media/image2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9.jpeg" Type="http://schemas.openxmlformats.org/officeDocument/2006/relationships/image"/><Relationship Id="rId4" Target="../media/image8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3.jpeg" Type="http://schemas.openxmlformats.org/officeDocument/2006/relationships/image"/><Relationship Id="rId4" Target="../media/image12.jpeg" Type="http://schemas.openxmlformats.org/officeDocument/2006/relationships/image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8800" dirty="0"/>
              <a:t>Планета - дом</a:t>
            </a: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ru-RU" smtClean="0"/>
              <a:t>КВН по окружающему миру</a:t>
            </a:r>
          </a:p>
          <a:p>
            <a:pPr marR="0"/>
            <a:r>
              <a:rPr lang="ru-RU" smtClean="0"/>
              <a:t> для первых классов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857250"/>
            <a:ext cx="8858250" cy="35718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5</a:t>
            </a:r>
            <a:r>
              <a:rPr lang="ru-RU" dirty="0" smtClean="0"/>
              <a:t> Всё у этой птицы не как у других – клюв не прямой и не кривой, крест-накрест, и птенцов она выводит не летом, а в лютую стужу.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3857625"/>
            <a:ext cx="8229600" cy="2714625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200" i="1" dirty="0" smtClean="0"/>
              <a:t>А</a:t>
            </a:r>
            <a:r>
              <a:rPr lang="ru-RU" sz="5200" i="1" dirty="0"/>
              <a:t>) соловей  </a:t>
            </a:r>
            <a:endParaRPr lang="ru-RU" sz="5200" i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200" i="1" dirty="0" smtClean="0"/>
              <a:t>Б</a:t>
            </a:r>
            <a:r>
              <a:rPr lang="ru-RU" sz="5200" i="1" dirty="0"/>
              <a:t>) клёст  </a:t>
            </a:r>
            <a:endParaRPr lang="ru-RU" sz="5200" i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200" i="1" dirty="0" smtClean="0"/>
              <a:t>В</a:t>
            </a:r>
            <a:r>
              <a:rPr lang="ru-RU" sz="5200" i="1" dirty="0"/>
              <a:t>) синица  </a:t>
            </a:r>
            <a:endParaRPr lang="ru-RU" sz="5200" i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200" i="1" dirty="0" smtClean="0"/>
              <a:t>Г</a:t>
            </a:r>
            <a:r>
              <a:rPr lang="ru-RU" sz="5200" i="1" dirty="0"/>
              <a:t>) дятел</a:t>
            </a:r>
            <a:endParaRPr lang="ru-RU" sz="52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4340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3" y="3786188"/>
            <a:ext cx="4041775" cy="279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704850"/>
            <a:ext cx="8643937" cy="39385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6 </a:t>
            </a:r>
            <a:r>
              <a:rPr lang="ru-RU" dirty="0" smtClean="0"/>
              <a:t>Это явление природы чаще бывает осенью. Летом его называют тёплым, грибным, а осенью холодным, моросящим. Что это?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3857625"/>
            <a:ext cx="8229600" cy="3000375"/>
          </a:xfrm>
        </p:spPr>
        <p:txBody>
          <a:bodyPr/>
          <a:lstStyle/>
          <a:p>
            <a:r>
              <a:rPr lang="ru-RU" sz="4000" i="1" smtClean="0"/>
              <a:t>А) снег  </a:t>
            </a:r>
          </a:p>
          <a:p>
            <a:r>
              <a:rPr lang="ru-RU" sz="4000" i="1" smtClean="0"/>
              <a:t>Б) град  </a:t>
            </a:r>
          </a:p>
          <a:p>
            <a:r>
              <a:rPr lang="ru-RU" sz="4000" i="1" smtClean="0"/>
              <a:t>В) дождь  </a:t>
            </a:r>
          </a:p>
          <a:p>
            <a:r>
              <a:rPr lang="ru-RU" sz="4000" i="1" smtClean="0"/>
              <a:t>Г) дятел</a:t>
            </a:r>
            <a:endParaRPr lang="ru-RU" sz="4000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8929687" cy="401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7</a:t>
            </a:r>
            <a:r>
              <a:rPr lang="ru-RU" dirty="0" smtClean="0"/>
              <a:t> Это явление природы бывает только осенью. Деревья наряжаются в разноцветные уборы, а затем сбрасывают листву. Что это?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57625"/>
            <a:ext cx="8229600" cy="27146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000" i="1" dirty="0" smtClean="0"/>
              <a:t>А</a:t>
            </a:r>
            <a:r>
              <a:rPr lang="ru-RU" sz="4000" i="1" dirty="0"/>
              <a:t>) дождь  </a:t>
            </a:r>
            <a:endParaRPr lang="ru-RU" sz="4000" i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000" i="1" dirty="0" smtClean="0"/>
              <a:t>Б</a:t>
            </a:r>
            <a:r>
              <a:rPr lang="ru-RU" sz="4000" i="1" dirty="0"/>
              <a:t>) снегопад  </a:t>
            </a:r>
            <a:endParaRPr lang="ru-RU" sz="4000" i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000" i="1" dirty="0" smtClean="0"/>
              <a:t>В</a:t>
            </a:r>
            <a:r>
              <a:rPr lang="ru-RU" sz="4000" i="1" dirty="0"/>
              <a:t>) град  </a:t>
            </a:r>
            <a:endParaRPr lang="ru-RU" sz="4000" i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000" i="1" dirty="0" smtClean="0"/>
              <a:t>Г</a:t>
            </a:r>
            <a:r>
              <a:rPr lang="ru-RU" sz="4000" i="1" dirty="0"/>
              <a:t>) листопад</a:t>
            </a:r>
            <a:endParaRPr lang="ru-RU" sz="40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704850"/>
            <a:ext cx="8715375" cy="20097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8 </a:t>
            </a:r>
            <a:r>
              <a:rPr lang="ru-RU" dirty="0" smtClean="0"/>
              <a:t>Кто не относится к 	млекопитающим?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57200" y="2214563"/>
            <a:ext cx="8229600" cy="4110037"/>
          </a:xfrm>
        </p:spPr>
        <p:txBody>
          <a:bodyPr/>
          <a:lstStyle/>
          <a:p>
            <a:r>
              <a:rPr lang="ru-RU" sz="4000" i="1" smtClean="0"/>
              <a:t>А) тигр</a:t>
            </a:r>
          </a:p>
          <a:p>
            <a:r>
              <a:rPr lang="ru-RU" sz="4000" i="1" smtClean="0"/>
              <a:t>Б) аист </a:t>
            </a:r>
          </a:p>
          <a:p>
            <a:r>
              <a:rPr lang="ru-RU" sz="4000" i="1" smtClean="0"/>
              <a:t>В) белка  </a:t>
            </a:r>
          </a:p>
          <a:p>
            <a:r>
              <a:rPr lang="ru-RU" sz="4000" i="1" smtClean="0"/>
              <a:t>Г) тюлень </a:t>
            </a:r>
            <a:endParaRPr lang="ru-RU" sz="4000" smtClean="0"/>
          </a:p>
          <a:p>
            <a:endParaRPr lang="ru-RU" sz="4000" smtClean="0"/>
          </a:p>
        </p:txBody>
      </p:sp>
      <p:pic>
        <p:nvPicPr>
          <p:cNvPr id="17412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8" y="2143125"/>
            <a:ext cx="4586287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2240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9</a:t>
            </a:r>
            <a:r>
              <a:rPr lang="ru-RU" dirty="0" smtClean="0"/>
              <a:t> Как называется наука о животных?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57200" y="2571750"/>
            <a:ext cx="8229600" cy="3752850"/>
          </a:xfrm>
        </p:spPr>
        <p:txBody>
          <a:bodyPr/>
          <a:lstStyle/>
          <a:p>
            <a:r>
              <a:rPr lang="ru-RU" sz="4400" i="1" smtClean="0"/>
              <a:t>А) экология  </a:t>
            </a:r>
          </a:p>
          <a:p>
            <a:r>
              <a:rPr lang="ru-RU" sz="4400" i="1" smtClean="0"/>
              <a:t>Б) зоология  </a:t>
            </a:r>
          </a:p>
          <a:p>
            <a:r>
              <a:rPr lang="ru-RU" sz="4400" i="1" smtClean="0"/>
              <a:t>В) ботаника</a:t>
            </a:r>
            <a:endParaRPr lang="ru-RU" sz="4400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0812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10</a:t>
            </a:r>
            <a:r>
              <a:rPr lang="ru-RU" dirty="0" smtClean="0"/>
              <a:t> Какие из этих животных занесены в красную книгу?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214313" y="2286000"/>
            <a:ext cx="6572250" cy="4038600"/>
          </a:xfrm>
        </p:spPr>
        <p:txBody>
          <a:bodyPr/>
          <a:lstStyle/>
          <a:p>
            <a:r>
              <a:rPr lang="ru-RU" sz="4400" i="1" smtClean="0"/>
              <a:t>А) лошадь, свинья, корова</a:t>
            </a:r>
            <a:endParaRPr lang="ru-RU" sz="4400" smtClean="0"/>
          </a:p>
          <a:p>
            <a:r>
              <a:rPr lang="ru-RU" sz="4400" i="1" smtClean="0"/>
              <a:t> Б) фламинго, тигр, жук- красотел</a:t>
            </a:r>
            <a:endParaRPr lang="ru-RU" sz="4400" smtClean="0"/>
          </a:p>
          <a:p>
            <a:r>
              <a:rPr lang="ru-RU" sz="4400" i="1" smtClean="0"/>
              <a:t> В) утка, овца, гусь</a:t>
            </a:r>
            <a:endParaRPr lang="ru-RU" sz="4400" smtClean="0"/>
          </a:p>
          <a:p>
            <a:endParaRPr lang="ru-RU" smtClean="0"/>
          </a:p>
        </p:txBody>
      </p:sp>
      <p:pic>
        <p:nvPicPr>
          <p:cNvPr id="19460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3" y="2214563"/>
            <a:ext cx="2967037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2955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11</a:t>
            </a:r>
            <a:r>
              <a:rPr lang="ru-RU" dirty="0" smtClean="0"/>
              <a:t> В какое время года запрещена охота на животных?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57200" y="2857500"/>
            <a:ext cx="8229600" cy="3467100"/>
          </a:xfrm>
        </p:spPr>
        <p:txBody>
          <a:bodyPr/>
          <a:lstStyle/>
          <a:p>
            <a:r>
              <a:rPr lang="ru-RU" sz="4400" i="1" smtClean="0"/>
              <a:t>А) зимой  </a:t>
            </a:r>
          </a:p>
          <a:p>
            <a:r>
              <a:rPr lang="ru-RU" sz="4400" i="1" smtClean="0"/>
              <a:t>Б) весной  </a:t>
            </a:r>
          </a:p>
          <a:p>
            <a:r>
              <a:rPr lang="ru-RU" sz="4400" i="1" smtClean="0"/>
              <a:t>В) осенью</a:t>
            </a:r>
            <a:endParaRPr lang="ru-RU" sz="4400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7241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12</a:t>
            </a:r>
            <a:r>
              <a:rPr lang="ru-RU" dirty="0" smtClean="0"/>
              <a:t> Как называются животные, которые питаются другими животными?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457200" y="2928938"/>
            <a:ext cx="8229600" cy="3395662"/>
          </a:xfrm>
        </p:spPr>
        <p:txBody>
          <a:bodyPr/>
          <a:lstStyle/>
          <a:p>
            <a:r>
              <a:rPr lang="ru-RU" sz="4400" i="1" smtClean="0"/>
              <a:t>А) травоядные </a:t>
            </a:r>
          </a:p>
          <a:p>
            <a:r>
              <a:rPr lang="ru-RU" sz="4400" i="1" smtClean="0"/>
              <a:t>Б) насекомоядные </a:t>
            </a:r>
          </a:p>
          <a:p>
            <a:r>
              <a:rPr lang="ru-RU" sz="4400" i="1" smtClean="0"/>
              <a:t>В) хищники</a:t>
            </a:r>
            <a:endParaRPr lang="ru-RU" sz="4400" smtClean="0"/>
          </a:p>
          <a:p>
            <a:endParaRPr lang="ru-RU" smtClean="0"/>
          </a:p>
        </p:txBody>
      </p:sp>
      <p:pic>
        <p:nvPicPr>
          <p:cNvPr id="21508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0" y="2286000"/>
            <a:ext cx="282892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1526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13</a:t>
            </a:r>
            <a:r>
              <a:rPr lang="ru-RU" dirty="0" smtClean="0"/>
              <a:t> Что относится к живой природе?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3967162"/>
          </a:xfrm>
        </p:spPr>
        <p:txBody>
          <a:bodyPr/>
          <a:lstStyle/>
          <a:p>
            <a:r>
              <a:rPr lang="ru-RU" sz="4400" i="1" smtClean="0"/>
              <a:t>А) небо, дождь, земля</a:t>
            </a:r>
            <a:endParaRPr lang="ru-RU" sz="4400" smtClean="0"/>
          </a:p>
          <a:p>
            <a:r>
              <a:rPr lang="ru-RU" sz="4400" i="1" smtClean="0"/>
              <a:t>Б) берёза, бабочка, человек</a:t>
            </a:r>
            <a:endParaRPr lang="ru-RU" sz="4400" smtClean="0"/>
          </a:p>
          <a:p>
            <a:r>
              <a:rPr lang="ru-RU" sz="4400" i="1" smtClean="0"/>
              <a:t>В) вода, облака, воздух</a:t>
            </a:r>
            <a:endParaRPr lang="ru-RU" sz="4400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652588"/>
          </a:xfrm>
        </p:spPr>
        <p:txBody>
          <a:bodyPr/>
          <a:lstStyle/>
          <a:p>
            <a:r>
              <a:rPr lang="ru-RU" b="1" smtClean="0"/>
              <a:t>14</a:t>
            </a:r>
            <a:r>
              <a:rPr lang="ru-RU" smtClean="0"/>
              <a:t> Найди лишнее слово.   </a:t>
            </a:r>
            <a:br>
              <a:rPr lang="ru-RU" smtClean="0"/>
            </a:br>
            <a:endParaRPr lang="ru-RU" smtClean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324350"/>
          </a:xfrm>
        </p:spPr>
        <p:txBody>
          <a:bodyPr/>
          <a:lstStyle/>
          <a:p>
            <a:r>
              <a:rPr lang="ru-RU" sz="4400" i="1" smtClean="0"/>
              <a:t>А) енот </a:t>
            </a:r>
          </a:p>
          <a:p>
            <a:r>
              <a:rPr lang="ru-RU" sz="4400" i="1" smtClean="0"/>
              <a:t>Б) кабан  </a:t>
            </a:r>
          </a:p>
          <a:p>
            <a:r>
              <a:rPr lang="ru-RU" sz="4400" i="1" smtClean="0"/>
              <a:t>В) петух  </a:t>
            </a:r>
          </a:p>
          <a:p>
            <a:r>
              <a:rPr lang="ru-RU" sz="4400" i="1" smtClean="0"/>
              <a:t>Г) тюлень</a:t>
            </a:r>
            <a:endParaRPr lang="ru-RU" sz="4400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4294967295"/>
          </p:nvPr>
        </p:nvSpPr>
        <p:spPr>
          <a:xfrm>
            <a:off x="357188" y="1143000"/>
            <a:ext cx="8229600" cy="4389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400" i="1" smtClean="0"/>
              <a:t>Жизнь в зелёном мире этом</a:t>
            </a:r>
          </a:p>
          <a:p>
            <a:pPr>
              <a:buFont typeface="Wingdings 2" pitchFamily="18" charset="2"/>
              <a:buNone/>
            </a:pPr>
            <a:r>
              <a:rPr lang="ru-RU" sz="4400" i="1" smtClean="0"/>
              <a:t>Хороша зимой и летом.</a:t>
            </a:r>
          </a:p>
          <a:p>
            <a:endParaRPr lang="ru-RU" smtClean="0"/>
          </a:p>
        </p:txBody>
      </p:sp>
      <p:pic>
        <p:nvPicPr>
          <p:cNvPr id="6149" name="Picture 5" descr="D:\Наташа\картинки\Анимированные рисунки\Животные\зверюшки\кот\1c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50" y="2786063"/>
            <a:ext cx="251777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D:\Наташа\картинки\Анимированные рисунки\Животные\птички, пингвины\a11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429375" y="3357563"/>
            <a:ext cx="19050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 descr="D:\Наташа\картинки\Анимированные рисунки\Животные\насекомые, черви\image17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357313" y="3857625"/>
            <a:ext cx="1357312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366963"/>
          </a:xfrm>
        </p:spPr>
        <p:txBody>
          <a:bodyPr/>
          <a:lstStyle/>
          <a:p>
            <a:r>
              <a:rPr b="1" lang="ru-RU" smtClean="0"/>
              <a:t>15 </a:t>
            </a:r>
            <a:r>
              <a:rPr lang="ru-RU" smtClean="0"/>
              <a:t>Люди какой профессии лечат животных?</a:t>
            </a:r>
            <a:br>
              <a:rPr lang="ru-RU" smtClean="0"/>
            </a:br>
            <a:endParaRPr lang="ru-RU" smtClean="0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457200" y="2643188"/>
            <a:ext cx="8229600" cy="3681412"/>
          </a:xfrm>
        </p:spPr>
        <p:txBody>
          <a:bodyPr/>
          <a:lstStyle/>
          <a:p>
            <a:r>
              <a:rPr i="1" lang="ru-RU" smtClean="0" sz="4400"/>
              <a:t>А) агроном  </a:t>
            </a:r>
          </a:p>
          <a:p>
            <a:r>
              <a:rPr i="1" lang="ru-RU" smtClean="0" sz="4400"/>
              <a:t>Б) животновод  </a:t>
            </a:r>
          </a:p>
          <a:p>
            <a:r>
              <a:rPr i="1" lang="ru-RU" smtClean="0" sz="4400"/>
              <a:t>В) ветеринар                    </a:t>
            </a:r>
            <a:endParaRPr lang="ru-RU" smtClean="0" sz="4400"/>
          </a:p>
          <a:p>
            <a:endParaRPr lang="ru-RU" smtClean="0"/>
          </a:p>
        </p:txBody>
      </p:sp>
      <p:pic>
        <p:nvPicPr>
          <p:cNvPr id="24580" name="Рисунок 3"/>
          <p:cNvPicPr>
            <a:picLocks noChangeArrowheads="1" noChangeAspect="1"/>
          </p:cNvPicPr>
          <p:nvPr/>
        </p:nvPicPr>
        <p:blipFill>
          <a:blip r:embed="rId2"/>
          <a:srcRect t="-7757"/>
          <a:stretch>
            <a:fillRect/>
          </a:stretch>
        </p:blipFill>
        <p:spPr bwMode="auto">
          <a:xfrm>
            <a:off x="5214938" y="2857500"/>
            <a:ext cx="330517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Планета сад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5072063" cy="4143375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400" i="1" dirty="0" smtClean="0"/>
              <a:t>Есть одна планета-сад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400" i="1" dirty="0" smtClean="0"/>
              <a:t>В этом космосе холодном.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400" i="1" dirty="0" smtClean="0"/>
              <a:t>Только здесь леса шумят,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400" i="1" dirty="0" smtClean="0"/>
              <a:t>Птиц скликая перелётных,</a:t>
            </a:r>
            <a:endParaRPr lang="ru-RU" sz="4400" i="1" dirty="0"/>
          </a:p>
        </p:txBody>
      </p:sp>
      <p:pic>
        <p:nvPicPr>
          <p:cNvPr id="25604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5" y="2714625"/>
            <a:ext cx="5011738" cy="374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4257675" cy="25654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600" i="1" smtClean="0"/>
              <a:t>Лишь на ней одной цветут</a:t>
            </a:r>
          </a:p>
          <a:p>
            <a:pPr>
              <a:buFont typeface="Wingdings 2" pitchFamily="18" charset="2"/>
              <a:buNone/>
            </a:pPr>
            <a:r>
              <a:rPr lang="ru-RU" sz="3600" i="1" smtClean="0"/>
              <a:t> Ландыши в траве зелёной</a:t>
            </a:r>
            <a:r>
              <a:rPr lang="ru-RU" sz="3600" smtClean="0"/>
              <a:t>,</a:t>
            </a:r>
          </a:p>
        </p:txBody>
      </p:sp>
      <p:pic>
        <p:nvPicPr>
          <p:cNvPr id="26627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5" y="785813"/>
            <a:ext cx="3781425" cy="569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500063" y="785813"/>
            <a:ext cx="8186737" cy="55387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600" i="1" smtClean="0"/>
              <a:t>И стрекозы только тут</a:t>
            </a:r>
          </a:p>
          <a:p>
            <a:pPr>
              <a:buFont typeface="Wingdings 2" pitchFamily="18" charset="2"/>
              <a:buNone/>
            </a:pPr>
            <a:r>
              <a:rPr lang="ru-RU" sz="3600" i="1" smtClean="0"/>
              <a:t>В речку смотрят удивлённо. </a:t>
            </a:r>
          </a:p>
          <a:p>
            <a:endParaRPr lang="ru-RU" smtClean="0"/>
          </a:p>
        </p:txBody>
      </p:sp>
      <p:pic>
        <p:nvPicPr>
          <p:cNvPr id="27651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38" y="2143125"/>
            <a:ext cx="5940425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500063" y="928688"/>
            <a:ext cx="8186737" cy="53959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600" i="1" smtClean="0"/>
              <a:t>Береги свою планету –</a:t>
            </a:r>
          </a:p>
          <a:p>
            <a:pPr>
              <a:buFont typeface="Wingdings 2" pitchFamily="18" charset="2"/>
              <a:buNone/>
            </a:pPr>
            <a:r>
              <a:rPr lang="ru-RU" sz="3600" i="1" smtClean="0"/>
              <a:t>Ведь другой, похожей, нету.                                                            </a:t>
            </a:r>
          </a:p>
          <a:p>
            <a:endParaRPr lang="ru-RU" sz="3600" i="1" smtClean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214554"/>
            <a:ext cx="4119558" cy="411955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9699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43625" y="1643063"/>
            <a:ext cx="3000375" cy="5214937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000" i="1" dirty="0" smtClean="0"/>
              <a:t>   «</a:t>
            </a:r>
            <a:r>
              <a:rPr lang="ru-RU" sz="4400" i="1" dirty="0" smtClean="0"/>
              <a:t>Рыбе </a:t>
            </a:r>
            <a:r>
              <a:rPr lang="ru-RU" sz="4400" i="1" dirty="0"/>
              <a:t>- вода, птице - воздух, зверю – лес и горы. А человеку нужна Родина</a:t>
            </a:r>
            <a:r>
              <a:rPr lang="ru-RU" sz="4400" i="1" dirty="0" smtClean="0"/>
              <a:t>.» </a:t>
            </a:r>
          </a:p>
          <a:p>
            <a:pPr marL="274320" indent="-27432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400" i="1" dirty="0" smtClean="0"/>
              <a:t>М. Пришвин</a:t>
            </a:r>
            <a:endParaRPr lang="ru-RU" sz="4400" i="1" dirty="0"/>
          </a:p>
        </p:txBody>
      </p:sp>
      <p:pic>
        <p:nvPicPr>
          <p:cNvPr id="7171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88"/>
            <a:ext cx="5940425" cy="402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2900363" cy="866775"/>
          </a:xfrm>
        </p:spPr>
        <p:txBody>
          <a:bodyPr/>
          <a:lstStyle/>
          <a:p>
            <a:r>
              <a:rPr lang="ru-RU" smtClean="0"/>
              <a:t>Разминка</a:t>
            </a: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1214438"/>
            <a:ext cx="3935413" cy="2681287"/>
          </a:xfrm>
        </p:spPr>
      </p:pic>
      <p:pic>
        <p:nvPicPr>
          <p:cNvPr id="5" name="Рисунок 4"/>
          <p:cNvPicPr>
            <a:picLocks noChangeArrowheads="1"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4071938"/>
            <a:ext cx="3857625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rrowheads="1"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5" y="4000500"/>
            <a:ext cx="3827463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rrowheads="1" noChangeAspect="1"/>
          </p:cNvPicPr>
          <p:nvPr/>
        </p:nvPicPr>
        <p:blipFill>
          <a:blip r:embed="rId5"/>
          <a:srcRect b="131"/>
          <a:stretch>
            <a:fillRect/>
          </a:stretch>
        </p:blipFill>
        <p:spPr bwMode="auto">
          <a:xfrm>
            <a:off x="5786438" y="285750"/>
            <a:ext cx="3000375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2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88" y="214313"/>
            <a:ext cx="2857500" cy="3286125"/>
          </a:xfrm>
        </p:spPr>
      </p:pic>
      <p:pic>
        <p:nvPicPr>
          <p:cNvPr id="5" name="Рисунок 4"/>
          <p:cNvPicPr>
            <a:picLocks noChangeArrowheads="1" noChangeAspect="1"/>
          </p:cNvPicPr>
          <p:nvPr/>
        </p:nvPicPr>
        <p:blipFill>
          <a:blip r:embed="rId3"/>
          <a:srcRect b="20"/>
          <a:stretch>
            <a:fillRect/>
          </a:stretch>
        </p:blipFill>
        <p:spPr bwMode="auto">
          <a:xfrm>
            <a:off x="500063" y="3643313"/>
            <a:ext cx="3857625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rrowheads="1"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3714750"/>
            <a:ext cx="43434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rrowheads="1"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3" y="642938"/>
            <a:ext cx="4052887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2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9383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1</a:t>
            </a:r>
            <a:r>
              <a:rPr lang="ru-RU" dirty="0" smtClean="0"/>
              <a:t> Какие животные могут пастись на деревьях?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2214563"/>
            <a:ext cx="8229600" cy="4110037"/>
          </a:xfrm>
        </p:spPr>
        <p:txBody>
          <a:bodyPr/>
          <a:lstStyle/>
          <a:p>
            <a:r>
              <a:rPr lang="ru-RU" sz="4400" i="1" smtClean="0"/>
              <a:t>А) овцы  </a:t>
            </a:r>
          </a:p>
          <a:p>
            <a:r>
              <a:rPr lang="ru-RU" sz="4400" i="1" smtClean="0"/>
              <a:t> Б) тигры  </a:t>
            </a:r>
          </a:p>
          <a:p>
            <a:r>
              <a:rPr lang="ru-RU" sz="4400" i="1" smtClean="0"/>
              <a:t>В) козы  </a:t>
            </a:r>
          </a:p>
          <a:p>
            <a:r>
              <a:rPr lang="ru-RU" sz="4400" i="1" smtClean="0"/>
              <a:t>Г) медведи  </a:t>
            </a:r>
            <a:endParaRPr lang="ru-RU" sz="4400" smtClean="0"/>
          </a:p>
          <a:p>
            <a:endParaRPr lang="ru-RU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6527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2</a:t>
            </a:r>
            <a:r>
              <a:rPr lang="ru-RU" dirty="0" smtClean="0"/>
              <a:t> На языке австралийских аборигенов слово «коала» означает: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2786063"/>
            <a:ext cx="8229600" cy="3538537"/>
          </a:xfrm>
        </p:spPr>
        <p:txBody>
          <a:bodyPr/>
          <a:lstStyle/>
          <a:p>
            <a:r>
              <a:rPr lang="ru-RU" sz="4400" i="1" smtClean="0"/>
              <a:t>А) не есть  </a:t>
            </a:r>
          </a:p>
          <a:p>
            <a:r>
              <a:rPr lang="ru-RU" sz="4400" i="1" smtClean="0"/>
              <a:t>Б) не пить  </a:t>
            </a:r>
          </a:p>
          <a:p>
            <a:r>
              <a:rPr lang="ru-RU" sz="4400" i="1" smtClean="0"/>
              <a:t>В) не спать </a:t>
            </a:r>
          </a:p>
          <a:p>
            <a:r>
              <a:rPr lang="ru-RU" sz="4400" i="1" smtClean="0"/>
              <a:t>Г) медвежонок</a:t>
            </a:r>
            <a:endParaRPr lang="ru-RU" sz="4400" smtClean="0"/>
          </a:p>
          <a:p>
            <a:endParaRPr lang="ru-RU" smtClean="0"/>
          </a:p>
        </p:txBody>
      </p:sp>
      <p:pic>
        <p:nvPicPr>
          <p:cNvPr id="11268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38" y="2286000"/>
            <a:ext cx="2976562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3 </a:t>
            </a:r>
            <a:r>
              <a:rPr lang="ru-RU" smtClean="0"/>
              <a:t>Где проживают коала?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	</a:t>
            </a:r>
          </a:p>
          <a:p>
            <a:r>
              <a:rPr lang="ru-RU" sz="4400" i="1" smtClean="0"/>
              <a:t> А) в земляных норах </a:t>
            </a:r>
          </a:p>
          <a:p>
            <a:r>
              <a:rPr lang="ru-RU" sz="4400" i="1" smtClean="0"/>
              <a:t> Б) в зоопарке  </a:t>
            </a:r>
          </a:p>
          <a:p>
            <a:r>
              <a:rPr lang="ru-RU" sz="4400" i="1" smtClean="0"/>
              <a:t>В) на деревьях  </a:t>
            </a:r>
          </a:p>
          <a:p>
            <a:r>
              <a:rPr lang="ru-RU" sz="4400" i="1" smtClean="0"/>
              <a:t>Г) в траве</a:t>
            </a:r>
            <a:endParaRPr lang="ru-RU" sz="4400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0097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4</a:t>
            </a:r>
            <a:r>
              <a:rPr lang="ru-RU" dirty="0" smtClean="0"/>
              <a:t> Какой из предметов сделан из того, что когда-то было живым?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" y="2428875"/>
            <a:ext cx="8229600" cy="3895725"/>
          </a:xfrm>
        </p:spPr>
        <p:txBody>
          <a:bodyPr/>
          <a:lstStyle/>
          <a:p>
            <a:r>
              <a:rPr lang="ru-RU" sz="4400" i="1" smtClean="0"/>
              <a:t>А) глиняная кружка  </a:t>
            </a:r>
          </a:p>
          <a:p>
            <a:r>
              <a:rPr lang="ru-RU" sz="4400" i="1" smtClean="0"/>
              <a:t>Б)льняное платье  </a:t>
            </a:r>
          </a:p>
          <a:p>
            <a:r>
              <a:rPr lang="ru-RU" sz="4400" i="1" smtClean="0"/>
              <a:t>В)стальной нож  </a:t>
            </a:r>
          </a:p>
          <a:p>
            <a:r>
              <a:rPr lang="ru-RU" sz="4400" i="1" smtClean="0"/>
              <a:t>Г)кирпичный дом</a:t>
            </a:r>
            <a:endParaRPr lang="ru-RU" sz="4400" smtClean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179</TotalTime>
  <Words>450</Words>
  <Application>Microsoft Office PowerPoint</Application>
  <PresentationFormat>Экран (4:3)</PresentationFormat>
  <Paragraphs>89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Constantia</vt:lpstr>
      <vt:lpstr>Arial</vt:lpstr>
      <vt:lpstr>Calibri</vt:lpstr>
      <vt:lpstr>Wingdings 2</vt:lpstr>
      <vt:lpstr>Поток</vt:lpstr>
      <vt:lpstr>Планета - дом</vt:lpstr>
      <vt:lpstr>Слайд 2</vt:lpstr>
      <vt:lpstr>Слайд 3</vt:lpstr>
      <vt:lpstr>Разминка</vt:lpstr>
      <vt:lpstr>Слайд 5</vt:lpstr>
      <vt:lpstr>1 Какие животные могут пастись на деревьях? </vt:lpstr>
      <vt:lpstr>2 На языке австралийских аборигенов слово «коала» означает: </vt:lpstr>
      <vt:lpstr>3 Где проживают коала?</vt:lpstr>
      <vt:lpstr>4 Какой из предметов сделан из того, что когда-то было живым? </vt:lpstr>
      <vt:lpstr>5 Всё у этой птицы не как у других – клюв не прямой и не кривой, крест-накрест, и птенцов она выводит не летом, а в лютую стужу. </vt:lpstr>
      <vt:lpstr>6 Это явление природы чаще бывает осенью. Летом его называют тёплым, грибным, а осенью холодным, моросящим. Что это? </vt:lpstr>
      <vt:lpstr>7 Это явление природы бывает только осенью. Деревья наряжаются в разноцветные уборы, а затем сбрасывают листву. Что это? </vt:lpstr>
      <vt:lpstr>8 Кто не относится к  млекопитающим? </vt:lpstr>
      <vt:lpstr>9 Как называется наука о животных? </vt:lpstr>
      <vt:lpstr>10 Какие из этих животных занесены в красную книгу? </vt:lpstr>
      <vt:lpstr>11 В какое время года запрещена охота на животных? </vt:lpstr>
      <vt:lpstr>12 Как называются животные, которые питаются другими животными? </vt:lpstr>
      <vt:lpstr>13 Что относится к живой природе? </vt:lpstr>
      <vt:lpstr>14 Найди лишнее слово.    </vt:lpstr>
      <vt:lpstr>15 Люди какой профессии лечат животных? </vt:lpstr>
      <vt:lpstr>Планета сад</vt:lpstr>
      <vt:lpstr>Слайд 22</vt:lpstr>
      <vt:lpstr>Слайд 23</vt:lpstr>
      <vt:lpstr>Слайд 24</vt:lpstr>
      <vt:lpstr>Слайд 25</vt:lpstr>
    </vt:vector>
  </TitlesOfParts>
  <Company>дом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Планета - дом</dc:title>
  <dc:creator>Яранцева</dc:creator>
  <cp:lastModifiedBy>Яранцева</cp:lastModifiedBy>
  <cp:revision>18</cp:revision>
  <dcterms:created xsi:type="dcterms:W3CDTF">2010-10-20T15:41:19Z</dcterms:created>
  <dcterms:modified xsi:type="dcterms:W3CDTF">2012-01-08T18:27:33Z</dcterms:modified>
</cp:coreProperties>
</file>