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F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81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3DA3B-CB40-46B9-90F6-AD1907B32D53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A5693-3697-431E-B708-55CC7D591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7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5693-3697-431E-B708-55CC7D5914E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BF6095-8D5B-42B8-B3A4-36ADC238CB8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357298"/>
            <a:ext cx="8572560" cy="415498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Факторы успешного</a:t>
            </a:r>
            <a:endParaRPr lang="ru-RU" sz="6000" b="1" i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речевого развития</a:t>
            </a:r>
          </a:p>
          <a:p>
            <a:pPr algn="ctr"/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детей 4-5 лет</a:t>
            </a:r>
          </a:p>
          <a:p>
            <a:pPr algn="ctr"/>
            <a:endParaRPr lang="ru-RU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Воспитатель: Стрельникова Л.И.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143116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500174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Эмоциональное общение родителей с ребёнком с младенческого возраста. </a:t>
            </a:r>
          </a:p>
          <a:p>
            <a:pPr>
              <a:buFont typeface="Wingdings" pitchFamily="2" charset="2"/>
              <a:buChar char="Ø"/>
            </a:pP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C:\Documents and Settings\User\Мои документы\фото\23 февраля\P22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879">
            <a:off x="1213809" y="3129264"/>
            <a:ext cx="302433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Мои документы\фото\день открытых дверей\PC110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298">
            <a:off x="5049561" y="3201996"/>
            <a:ext cx="31045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00024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Общение ребёнка со сверстниками.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User\Мои документы\фото\100OLYMP\P717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06" y="2924944"/>
            <a:ext cx="512439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Строение артикуляционного аппарата.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ФОТО\ФОТООТЧЁТ\Фото-0490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47260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рук.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ФОТО\ФОТООТЧЁТ\Фото-0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03" y="2699607"/>
            <a:ext cx="5544616" cy="390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928802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детям художественной литературы.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Мои документы\фото\100OLYMP\P929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66" y="2513577"/>
            <a:ext cx="64087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1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ребёнка.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User\Мои документы\фото\100OLYMP\P708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6004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НАША ЖИЗНЬ\Фото-02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6" y="2564904"/>
            <a:ext cx="38532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пение с ребёнком 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\Мои документы\фото\день осени\IMG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5" y="2636912"/>
            <a:ext cx="4219972" cy="359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\Мои документы\фото\день осени\IMG_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22" y="2828302"/>
            <a:ext cx="3639544" cy="321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Дыхательные  упражнения.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Мои документы\фото\100OLYMP\P9290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5472608" cy="352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</TotalTime>
  <Words>99</Words>
  <Application>Microsoft Office PowerPoint</Application>
  <PresentationFormat>Экран (4:3)</PresentationFormat>
  <Paragraphs>24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речевом развитии детей 4-5 лет</dc:title>
  <dc:creator>Лена</dc:creator>
  <cp:lastModifiedBy>User</cp:lastModifiedBy>
  <cp:revision>50</cp:revision>
  <dcterms:created xsi:type="dcterms:W3CDTF">2012-02-25T15:09:54Z</dcterms:created>
  <dcterms:modified xsi:type="dcterms:W3CDTF">2014-10-17T07:20:23Z</dcterms:modified>
</cp:coreProperties>
</file>