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7" r:id="rId2"/>
    <p:sldId id="262" r:id="rId3"/>
    <p:sldId id="263" r:id="rId4"/>
    <p:sldId id="266" r:id="rId5"/>
    <p:sldId id="273" r:id="rId6"/>
    <p:sldId id="275" r:id="rId7"/>
    <p:sldId id="283" r:id="rId8"/>
    <p:sldId id="284" r:id="rId9"/>
    <p:sldId id="285" r:id="rId10"/>
    <p:sldId id="290" r:id="rId11"/>
    <p:sldId id="291" r:id="rId12"/>
    <p:sldId id="292" r:id="rId13"/>
    <p:sldId id="301" r:id="rId14"/>
    <p:sldId id="299" r:id="rId15"/>
    <p:sldId id="304" r:id="rId16"/>
    <p:sldId id="307" r:id="rId17"/>
    <p:sldId id="316" r:id="rId18"/>
    <p:sldId id="315" r:id="rId19"/>
    <p:sldId id="314" r:id="rId20"/>
    <p:sldId id="313" r:id="rId21"/>
    <p:sldId id="312" r:id="rId22"/>
    <p:sldId id="311" r:id="rId23"/>
    <p:sldId id="310" r:id="rId24"/>
    <p:sldId id="309" r:id="rId25"/>
    <p:sldId id="317" r:id="rId26"/>
    <p:sldId id="31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3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27CA3D-A0CC-45D6-9631-1F944D9AE46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29F244AD-9787-41F1-B960-2B1AC9FD706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Позвоночные животные</a:t>
          </a:r>
          <a:endParaRPr kumimoji="0" lang="ru-RU" sz="14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55523E19-7FF0-4A41-84DF-70BA1A142B21}" type="parTrans" cxnId="{BC583102-D86D-446F-943A-0B3E02A9D3BF}">
      <dgm:prSet/>
      <dgm:spPr/>
      <dgm:t>
        <a:bodyPr/>
        <a:lstStyle/>
        <a:p>
          <a:endParaRPr lang="ru-RU"/>
        </a:p>
      </dgm:t>
    </dgm:pt>
    <dgm:pt modelId="{82D4E026-B151-4577-BB14-349CAFB90A76}" type="sibTrans" cxnId="{BC583102-D86D-446F-943A-0B3E02A9D3BF}">
      <dgm:prSet/>
      <dgm:spPr/>
      <dgm:t>
        <a:bodyPr/>
        <a:lstStyle/>
        <a:p>
          <a:endParaRPr lang="ru-RU"/>
        </a:p>
      </dgm:t>
    </dgm:pt>
    <dgm:pt modelId="{990F02C9-BEDD-40B6-979D-1F43751E8DA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Рыбы</a:t>
          </a:r>
          <a:endParaRPr kumimoji="0" lang="ru-RU" sz="14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FA16A4DB-D882-4D6A-B9F2-7CCCD66C4E94}" type="parTrans" cxnId="{390F0431-A255-495A-8E27-9D3BE7CFC93C}">
      <dgm:prSet/>
      <dgm:spPr/>
      <dgm:t>
        <a:bodyPr/>
        <a:lstStyle/>
        <a:p>
          <a:endParaRPr lang="ru-RU"/>
        </a:p>
      </dgm:t>
    </dgm:pt>
    <dgm:pt modelId="{1937F1B2-7669-4CA1-BE20-28054E9A7B55}" type="sibTrans" cxnId="{390F0431-A255-495A-8E27-9D3BE7CFC93C}">
      <dgm:prSet/>
      <dgm:spPr/>
      <dgm:t>
        <a:bodyPr/>
        <a:lstStyle/>
        <a:p>
          <a:endParaRPr lang="ru-RU"/>
        </a:p>
      </dgm:t>
    </dgm:pt>
    <dgm:pt modelId="{7C2F97E2-9EDB-4E70-952B-D2430C08A0D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Земноводные</a:t>
          </a:r>
          <a:endParaRPr kumimoji="0" lang="ru-RU" sz="14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A312F046-43E6-4EB2-A2B0-82BB28CB90C3}" type="parTrans" cxnId="{2CD86097-B7AE-40A1-A765-5DB579914FF0}">
      <dgm:prSet/>
      <dgm:spPr/>
      <dgm:t>
        <a:bodyPr/>
        <a:lstStyle/>
        <a:p>
          <a:endParaRPr lang="ru-RU"/>
        </a:p>
      </dgm:t>
    </dgm:pt>
    <dgm:pt modelId="{AEFF157B-E57E-4948-835B-A9EB144A84D6}" type="sibTrans" cxnId="{2CD86097-B7AE-40A1-A765-5DB579914FF0}">
      <dgm:prSet/>
      <dgm:spPr/>
      <dgm:t>
        <a:bodyPr/>
        <a:lstStyle/>
        <a:p>
          <a:endParaRPr lang="ru-RU"/>
        </a:p>
      </dgm:t>
    </dgm:pt>
    <dgm:pt modelId="{B5CD4028-8866-4C3F-8B9A-DA7150A5969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Пресмыкающиеся</a:t>
          </a:r>
          <a:endParaRPr kumimoji="0" lang="ru-RU" sz="14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479D2310-7F68-4A51-BEF2-EF9B0BA93017}" type="parTrans" cxnId="{79CE8510-D756-4822-9803-3118E2956F1A}">
      <dgm:prSet/>
      <dgm:spPr/>
      <dgm:t>
        <a:bodyPr/>
        <a:lstStyle/>
        <a:p>
          <a:endParaRPr lang="ru-RU"/>
        </a:p>
      </dgm:t>
    </dgm:pt>
    <dgm:pt modelId="{9CC67166-94B7-4632-BAC2-7A77C37E5B64}" type="sibTrans" cxnId="{79CE8510-D756-4822-9803-3118E2956F1A}">
      <dgm:prSet/>
      <dgm:spPr/>
      <dgm:t>
        <a:bodyPr/>
        <a:lstStyle/>
        <a:p>
          <a:endParaRPr lang="ru-RU"/>
        </a:p>
      </dgm:t>
    </dgm:pt>
    <dgm:pt modelId="{C24B4D71-3E2B-459C-AFB3-227980A6BB9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Птицы</a:t>
          </a:r>
          <a:endParaRPr kumimoji="0" lang="ru-RU" sz="14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9D4DEB6B-B65B-412C-8627-60927AB1D180}" type="parTrans" cxnId="{5EEFC0C2-E5C3-445D-A3D4-C04F540782CE}">
      <dgm:prSet/>
      <dgm:spPr/>
      <dgm:t>
        <a:bodyPr/>
        <a:lstStyle/>
        <a:p>
          <a:endParaRPr lang="ru-RU"/>
        </a:p>
      </dgm:t>
    </dgm:pt>
    <dgm:pt modelId="{CEB81DD3-3786-45C8-B46F-37C3EFE00C2C}" type="sibTrans" cxnId="{5EEFC0C2-E5C3-445D-A3D4-C04F540782CE}">
      <dgm:prSet/>
      <dgm:spPr/>
      <dgm:t>
        <a:bodyPr/>
        <a:lstStyle/>
        <a:p>
          <a:endParaRPr lang="ru-RU"/>
        </a:p>
      </dgm:t>
    </dgm:pt>
    <dgm:pt modelId="{943A9F68-0551-4878-8452-142E7EDB2FF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Млекопитающие</a:t>
          </a:r>
          <a:endParaRPr kumimoji="0" lang="ru-RU" sz="14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59ADF8E0-20BE-4EAF-8ECC-44AAAA2699B1}" type="parTrans" cxnId="{05F77F94-6ADE-4889-814C-825DBC67DD53}">
      <dgm:prSet/>
      <dgm:spPr/>
      <dgm:t>
        <a:bodyPr/>
        <a:lstStyle/>
        <a:p>
          <a:endParaRPr lang="ru-RU"/>
        </a:p>
      </dgm:t>
    </dgm:pt>
    <dgm:pt modelId="{EB61DE29-267E-41F8-BBA1-4FAD5584200F}" type="sibTrans" cxnId="{05F77F94-6ADE-4889-814C-825DBC67DD53}">
      <dgm:prSet/>
      <dgm:spPr/>
      <dgm:t>
        <a:bodyPr/>
        <a:lstStyle/>
        <a:p>
          <a:endParaRPr lang="ru-RU"/>
        </a:p>
      </dgm:t>
    </dgm:pt>
    <dgm:pt modelId="{3A56AAB1-7AF6-4662-9B7A-A2E92F3FD4EB}" type="pres">
      <dgm:prSet presAssocID="{7827CA3D-A0CC-45D6-9631-1F944D9AE46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9C435E4-8573-46B0-963F-C9924AAA531F}" type="pres">
      <dgm:prSet presAssocID="{29F244AD-9787-41F1-B960-2B1AC9FD706D}" presName="hierRoot1" presStyleCnt="0">
        <dgm:presLayoutVars>
          <dgm:hierBranch/>
        </dgm:presLayoutVars>
      </dgm:prSet>
      <dgm:spPr/>
    </dgm:pt>
    <dgm:pt modelId="{930C3F1A-21A6-49B9-8A45-C7CFDC2D39BA}" type="pres">
      <dgm:prSet presAssocID="{29F244AD-9787-41F1-B960-2B1AC9FD706D}" presName="rootComposite1" presStyleCnt="0"/>
      <dgm:spPr/>
    </dgm:pt>
    <dgm:pt modelId="{46247A54-3C19-4028-B35A-E8DA57B49EAF}" type="pres">
      <dgm:prSet presAssocID="{29F244AD-9787-41F1-B960-2B1AC9FD706D}" presName="rootText1" presStyleLbl="node0" presStyleIdx="0" presStyleCnt="1" custScaleX="140399" custLinFactY="-25402" custLinFactNeighborX="-686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97DD6E-2D33-433F-AB21-A7DC9F1BBE8F}" type="pres">
      <dgm:prSet presAssocID="{29F244AD-9787-41F1-B960-2B1AC9FD706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99747DC-0084-4DF1-9C1B-84133CF7508B}" type="pres">
      <dgm:prSet presAssocID="{29F244AD-9787-41F1-B960-2B1AC9FD706D}" presName="hierChild2" presStyleCnt="0"/>
      <dgm:spPr/>
    </dgm:pt>
    <dgm:pt modelId="{0A340D3C-2637-4F2F-B6C7-96F566D6AB74}" type="pres">
      <dgm:prSet presAssocID="{FA16A4DB-D882-4D6A-B9F2-7CCCD66C4E94}" presName="Name35" presStyleLbl="parChTrans1D2" presStyleIdx="0" presStyleCnt="5"/>
      <dgm:spPr/>
      <dgm:t>
        <a:bodyPr/>
        <a:lstStyle/>
        <a:p>
          <a:endParaRPr lang="ru-RU"/>
        </a:p>
      </dgm:t>
    </dgm:pt>
    <dgm:pt modelId="{8DA5AC87-3D50-4155-AB1A-71ECCC57698B}" type="pres">
      <dgm:prSet presAssocID="{990F02C9-BEDD-40B6-979D-1F43751E8DA6}" presName="hierRoot2" presStyleCnt="0">
        <dgm:presLayoutVars>
          <dgm:hierBranch/>
        </dgm:presLayoutVars>
      </dgm:prSet>
      <dgm:spPr/>
    </dgm:pt>
    <dgm:pt modelId="{93BA91C5-12F7-45EE-8E5E-DA6DC8C27934}" type="pres">
      <dgm:prSet presAssocID="{990F02C9-BEDD-40B6-979D-1F43751E8DA6}" presName="rootComposite" presStyleCnt="0"/>
      <dgm:spPr/>
    </dgm:pt>
    <dgm:pt modelId="{A4E62C05-FDF0-4BE5-A5CF-CA359990266C}" type="pres">
      <dgm:prSet presAssocID="{990F02C9-BEDD-40B6-979D-1F43751E8DA6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74AA90-EE06-41F2-89C9-8996339B0B79}" type="pres">
      <dgm:prSet presAssocID="{990F02C9-BEDD-40B6-979D-1F43751E8DA6}" presName="rootConnector" presStyleLbl="node2" presStyleIdx="0" presStyleCnt="5"/>
      <dgm:spPr/>
      <dgm:t>
        <a:bodyPr/>
        <a:lstStyle/>
        <a:p>
          <a:endParaRPr lang="ru-RU"/>
        </a:p>
      </dgm:t>
    </dgm:pt>
    <dgm:pt modelId="{D8F67A9A-A820-49D9-85D8-4E2430EA9F9E}" type="pres">
      <dgm:prSet presAssocID="{990F02C9-BEDD-40B6-979D-1F43751E8DA6}" presName="hierChild4" presStyleCnt="0"/>
      <dgm:spPr/>
    </dgm:pt>
    <dgm:pt modelId="{6882F666-8F0A-452D-85D5-112F47211362}" type="pres">
      <dgm:prSet presAssocID="{990F02C9-BEDD-40B6-979D-1F43751E8DA6}" presName="hierChild5" presStyleCnt="0"/>
      <dgm:spPr/>
    </dgm:pt>
    <dgm:pt modelId="{42410F89-5A8C-47E8-A763-80DEF87232A1}" type="pres">
      <dgm:prSet presAssocID="{A312F046-43E6-4EB2-A2B0-82BB28CB90C3}" presName="Name35" presStyleLbl="parChTrans1D2" presStyleIdx="1" presStyleCnt="5"/>
      <dgm:spPr/>
      <dgm:t>
        <a:bodyPr/>
        <a:lstStyle/>
        <a:p>
          <a:endParaRPr lang="ru-RU"/>
        </a:p>
      </dgm:t>
    </dgm:pt>
    <dgm:pt modelId="{B95B42D2-3CE5-4B38-A19E-24BD2C80BBBD}" type="pres">
      <dgm:prSet presAssocID="{7C2F97E2-9EDB-4E70-952B-D2430C08A0D7}" presName="hierRoot2" presStyleCnt="0">
        <dgm:presLayoutVars>
          <dgm:hierBranch/>
        </dgm:presLayoutVars>
      </dgm:prSet>
      <dgm:spPr/>
    </dgm:pt>
    <dgm:pt modelId="{81678DF6-9448-4DC1-BE99-BCD55890AA4F}" type="pres">
      <dgm:prSet presAssocID="{7C2F97E2-9EDB-4E70-952B-D2430C08A0D7}" presName="rootComposite" presStyleCnt="0"/>
      <dgm:spPr/>
    </dgm:pt>
    <dgm:pt modelId="{09772331-3935-4D80-BAFC-258776B9327E}" type="pres">
      <dgm:prSet presAssocID="{7C2F97E2-9EDB-4E70-952B-D2430C08A0D7}" presName="rootText" presStyleLbl="node2" presStyleIdx="1" presStyleCnt="5" custScaleX="1202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973A28-A047-4E08-AED4-AF8D41120EED}" type="pres">
      <dgm:prSet presAssocID="{7C2F97E2-9EDB-4E70-952B-D2430C08A0D7}" presName="rootConnector" presStyleLbl="node2" presStyleIdx="1" presStyleCnt="5"/>
      <dgm:spPr/>
      <dgm:t>
        <a:bodyPr/>
        <a:lstStyle/>
        <a:p>
          <a:endParaRPr lang="ru-RU"/>
        </a:p>
      </dgm:t>
    </dgm:pt>
    <dgm:pt modelId="{5268DEF9-C7BC-47F2-9814-0D2EB57F0D6B}" type="pres">
      <dgm:prSet presAssocID="{7C2F97E2-9EDB-4E70-952B-D2430C08A0D7}" presName="hierChild4" presStyleCnt="0"/>
      <dgm:spPr/>
    </dgm:pt>
    <dgm:pt modelId="{15A149BE-F54E-4BCC-9F7C-6A556FFF1EF2}" type="pres">
      <dgm:prSet presAssocID="{7C2F97E2-9EDB-4E70-952B-D2430C08A0D7}" presName="hierChild5" presStyleCnt="0"/>
      <dgm:spPr/>
    </dgm:pt>
    <dgm:pt modelId="{CA495437-79C7-41E9-8BA0-E54043BF5E8F}" type="pres">
      <dgm:prSet presAssocID="{479D2310-7F68-4A51-BEF2-EF9B0BA93017}" presName="Name35" presStyleLbl="parChTrans1D2" presStyleIdx="2" presStyleCnt="5"/>
      <dgm:spPr/>
      <dgm:t>
        <a:bodyPr/>
        <a:lstStyle/>
        <a:p>
          <a:endParaRPr lang="ru-RU"/>
        </a:p>
      </dgm:t>
    </dgm:pt>
    <dgm:pt modelId="{6443E195-A26E-432B-A559-113F154E214F}" type="pres">
      <dgm:prSet presAssocID="{B5CD4028-8866-4C3F-8B9A-DA7150A5969A}" presName="hierRoot2" presStyleCnt="0">
        <dgm:presLayoutVars>
          <dgm:hierBranch/>
        </dgm:presLayoutVars>
      </dgm:prSet>
      <dgm:spPr/>
    </dgm:pt>
    <dgm:pt modelId="{098E961B-960B-45BC-8075-03A8EFF40E47}" type="pres">
      <dgm:prSet presAssocID="{B5CD4028-8866-4C3F-8B9A-DA7150A5969A}" presName="rootComposite" presStyleCnt="0"/>
      <dgm:spPr/>
    </dgm:pt>
    <dgm:pt modelId="{0BB68217-8E4F-438D-85FB-02617FEB792E}" type="pres">
      <dgm:prSet presAssocID="{B5CD4028-8866-4C3F-8B9A-DA7150A5969A}" presName="rootText" presStyleLbl="node2" presStyleIdx="2" presStyleCnt="5" custScaleX="1524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54F0A5-3ABE-4D31-9B10-18028CCB9318}" type="pres">
      <dgm:prSet presAssocID="{B5CD4028-8866-4C3F-8B9A-DA7150A5969A}" presName="rootConnector" presStyleLbl="node2" presStyleIdx="2" presStyleCnt="5"/>
      <dgm:spPr/>
      <dgm:t>
        <a:bodyPr/>
        <a:lstStyle/>
        <a:p>
          <a:endParaRPr lang="ru-RU"/>
        </a:p>
      </dgm:t>
    </dgm:pt>
    <dgm:pt modelId="{15E6DC37-A283-4334-8A52-B70BEE3A6284}" type="pres">
      <dgm:prSet presAssocID="{B5CD4028-8866-4C3F-8B9A-DA7150A5969A}" presName="hierChild4" presStyleCnt="0"/>
      <dgm:spPr/>
    </dgm:pt>
    <dgm:pt modelId="{8D916103-46DA-4FB8-BDCA-1AD4C8F2375C}" type="pres">
      <dgm:prSet presAssocID="{B5CD4028-8866-4C3F-8B9A-DA7150A5969A}" presName="hierChild5" presStyleCnt="0"/>
      <dgm:spPr/>
    </dgm:pt>
    <dgm:pt modelId="{FC4F560A-EE6F-44C5-902F-10F961281ABF}" type="pres">
      <dgm:prSet presAssocID="{9D4DEB6B-B65B-412C-8627-60927AB1D180}" presName="Name35" presStyleLbl="parChTrans1D2" presStyleIdx="3" presStyleCnt="5"/>
      <dgm:spPr/>
      <dgm:t>
        <a:bodyPr/>
        <a:lstStyle/>
        <a:p>
          <a:endParaRPr lang="ru-RU"/>
        </a:p>
      </dgm:t>
    </dgm:pt>
    <dgm:pt modelId="{2B9DF16A-8CA2-43B1-86A9-2B89E1D446A1}" type="pres">
      <dgm:prSet presAssocID="{C24B4D71-3E2B-459C-AFB3-227980A6BB9E}" presName="hierRoot2" presStyleCnt="0">
        <dgm:presLayoutVars>
          <dgm:hierBranch/>
        </dgm:presLayoutVars>
      </dgm:prSet>
      <dgm:spPr/>
    </dgm:pt>
    <dgm:pt modelId="{C3CA97F6-7156-42F6-BFCB-0178BA8F4A02}" type="pres">
      <dgm:prSet presAssocID="{C24B4D71-3E2B-459C-AFB3-227980A6BB9E}" presName="rootComposite" presStyleCnt="0"/>
      <dgm:spPr/>
    </dgm:pt>
    <dgm:pt modelId="{6F5B6836-853C-44C0-839F-13798DD719AC}" type="pres">
      <dgm:prSet presAssocID="{C24B4D71-3E2B-459C-AFB3-227980A6BB9E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C51B8D-A621-46D3-973A-36D1E59E1E3E}" type="pres">
      <dgm:prSet presAssocID="{C24B4D71-3E2B-459C-AFB3-227980A6BB9E}" presName="rootConnector" presStyleLbl="node2" presStyleIdx="3" presStyleCnt="5"/>
      <dgm:spPr/>
      <dgm:t>
        <a:bodyPr/>
        <a:lstStyle/>
        <a:p>
          <a:endParaRPr lang="ru-RU"/>
        </a:p>
      </dgm:t>
    </dgm:pt>
    <dgm:pt modelId="{92A5254D-97B3-4721-BB8A-5FCCD7244E61}" type="pres">
      <dgm:prSet presAssocID="{C24B4D71-3E2B-459C-AFB3-227980A6BB9E}" presName="hierChild4" presStyleCnt="0"/>
      <dgm:spPr/>
    </dgm:pt>
    <dgm:pt modelId="{DAC6FC31-398C-4B0D-965A-84EF323BF4B1}" type="pres">
      <dgm:prSet presAssocID="{C24B4D71-3E2B-459C-AFB3-227980A6BB9E}" presName="hierChild5" presStyleCnt="0"/>
      <dgm:spPr/>
    </dgm:pt>
    <dgm:pt modelId="{A1125B82-66D8-4E7D-A75D-A5B0C24D48C4}" type="pres">
      <dgm:prSet presAssocID="{59ADF8E0-20BE-4EAF-8ECC-44AAAA2699B1}" presName="Name35" presStyleLbl="parChTrans1D2" presStyleIdx="4" presStyleCnt="5"/>
      <dgm:spPr/>
      <dgm:t>
        <a:bodyPr/>
        <a:lstStyle/>
        <a:p>
          <a:endParaRPr lang="ru-RU"/>
        </a:p>
      </dgm:t>
    </dgm:pt>
    <dgm:pt modelId="{97DD0AFD-240F-4CB5-9A7D-09D5D523C661}" type="pres">
      <dgm:prSet presAssocID="{943A9F68-0551-4878-8452-142E7EDB2FFE}" presName="hierRoot2" presStyleCnt="0">
        <dgm:presLayoutVars>
          <dgm:hierBranch/>
        </dgm:presLayoutVars>
      </dgm:prSet>
      <dgm:spPr/>
    </dgm:pt>
    <dgm:pt modelId="{A975048C-B259-4FFB-BF29-081197360A92}" type="pres">
      <dgm:prSet presAssocID="{943A9F68-0551-4878-8452-142E7EDB2FFE}" presName="rootComposite" presStyleCnt="0"/>
      <dgm:spPr/>
    </dgm:pt>
    <dgm:pt modelId="{4671F41C-2436-4E3D-81E3-4C0EDA7C7A06}" type="pres">
      <dgm:prSet presAssocID="{943A9F68-0551-4878-8452-142E7EDB2FFE}" presName="rootText" presStyleLbl="node2" presStyleIdx="4" presStyleCnt="5" custScaleX="1232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170A46-9CB3-4B76-AD38-A8286BD5D629}" type="pres">
      <dgm:prSet presAssocID="{943A9F68-0551-4878-8452-142E7EDB2FFE}" presName="rootConnector" presStyleLbl="node2" presStyleIdx="4" presStyleCnt="5"/>
      <dgm:spPr/>
      <dgm:t>
        <a:bodyPr/>
        <a:lstStyle/>
        <a:p>
          <a:endParaRPr lang="ru-RU"/>
        </a:p>
      </dgm:t>
    </dgm:pt>
    <dgm:pt modelId="{78025185-A901-48A7-844D-B1AECAFC4550}" type="pres">
      <dgm:prSet presAssocID="{943A9F68-0551-4878-8452-142E7EDB2FFE}" presName="hierChild4" presStyleCnt="0"/>
      <dgm:spPr/>
    </dgm:pt>
    <dgm:pt modelId="{9B493C77-6135-4483-A3AD-7D26349319AF}" type="pres">
      <dgm:prSet presAssocID="{943A9F68-0551-4878-8452-142E7EDB2FFE}" presName="hierChild5" presStyleCnt="0"/>
      <dgm:spPr/>
    </dgm:pt>
    <dgm:pt modelId="{8EA6ABD8-B42E-486E-9FE1-FE436E49D244}" type="pres">
      <dgm:prSet presAssocID="{29F244AD-9787-41F1-B960-2B1AC9FD706D}" presName="hierChild3" presStyleCnt="0"/>
      <dgm:spPr/>
    </dgm:pt>
  </dgm:ptLst>
  <dgm:cxnLst>
    <dgm:cxn modelId="{F14D0890-4A2E-4943-A6F7-4C556620B515}" type="presOf" srcId="{7827CA3D-A0CC-45D6-9631-1F944D9AE46F}" destId="{3A56AAB1-7AF6-4662-9B7A-A2E92F3FD4EB}" srcOrd="0" destOrd="0" presId="urn:microsoft.com/office/officeart/2005/8/layout/orgChart1"/>
    <dgm:cxn modelId="{2AB482F1-DAE9-4955-B5B6-0FA01A5AE3A2}" type="presOf" srcId="{990F02C9-BEDD-40B6-979D-1F43751E8DA6}" destId="{A4E62C05-FDF0-4BE5-A5CF-CA359990266C}" srcOrd="0" destOrd="0" presId="urn:microsoft.com/office/officeart/2005/8/layout/orgChart1"/>
    <dgm:cxn modelId="{2CD86097-B7AE-40A1-A765-5DB579914FF0}" srcId="{29F244AD-9787-41F1-B960-2B1AC9FD706D}" destId="{7C2F97E2-9EDB-4E70-952B-D2430C08A0D7}" srcOrd="1" destOrd="0" parTransId="{A312F046-43E6-4EB2-A2B0-82BB28CB90C3}" sibTransId="{AEFF157B-E57E-4948-835B-A9EB144A84D6}"/>
    <dgm:cxn modelId="{6C4824AE-9A40-4140-82E2-F6742B9E0E28}" type="presOf" srcId="{990F02C9-BEDD-40B6-979D-1F43751E8DA6}" destId="{3674AA90-EE06-41F2-89C9-8996339B0B79}" srcOrd="1" destOrd="0" presId="urn:microsoft.com/office/officeart/2005/8/layout/orgChart1"/>
    <dgm:cxn modelId="{D179248E-74F5-4919-B74D-96DD07B006C0}" type="presOf" srcId="{9D4DEB6B-B65B-412C-8627-60927AB1D180}" destId="{FC4F560A-EE6F-44C5-902F-10F961281ABF}" srcOrd="0" destOrd="0" presId="urn:microsoft.com/office/officeart/2005/8/layout/orgChart1"/>
    <dgm:cxn modelId="{406382BC-ED05-40D1-A3DA-55F46B155BAE}" type="presOf" srcId="{943A9F68-0551-4878-8452-142E7EDB2FFE}" destId="{4671F41C-2436-4E3D-81E3-4C0EDA7C7A06}" srcOrd="0" destOrd="0" presId="urn:microsoft.com/office/officeart/2005/8/layout/orgChart1"/>
    <dgm:cxn modelId="{79CE8510-D756-4822-9803-3118E2956F1A}" srcId="{29F244AD-9787-41F1-B960-2B1AC9FD706D}" destId="{B5CD4028-8866-4C3F-8B9A-DA7150A5969A}" srcOrd="2" destOrd="0" parTransId="{479D2310-7F68-4A51-BEF2-EF9B0BA93017}" sibTransId="{9CC67166-94B7-4632-BAC2-7A77C37E5B64}"/>
    <dgm:cxn modelId="{53CC8F5D-F130-4AD6-BA3B-A024E6E88ADC}" type="presOf" srcId="{29F244AD-9787-41F1-B960-2B1AC9FD706D}" destId="{46247A54-3C19-4028-B35A-E8DA57B49EAF}" srcOrd="0" destOrd="0" presId="urn:microsoft.com/office/officeart/2005/8/layout/orgChart1"/>
    <dgm:cxn modelId="{16E338CE-205F-4BB1-A42B-5471DD02BF7F}" type="presOf" srcId="{A312F046-43E6-4EB2-A2B0-82BB28CB90C3}" destId="{42410F89-5A8C-47E8-A763-80DEF87232A1}" srcOrd="0" destOrd="0" presId="urn:microsoft.com/office/officeart/2005/8/layout/orgChart1"/>
    <dgm:cxn modelId="{50C5C162-47A8-4EE2-AB64-83637DA7F1F9}" type="presOf" srcId="{C24B4D71-3E2B-459C-AFB3-227980A6BB9E}" destId="{6F5B6836-853C-44C0-839F-13798DD719AC}" srcOrd="0" destOrd="0" presId="urn:microsoft.com/office/officeart/2005/8/layout/orgChart1"/>
    <dgm:cxn modelId="{BC583102-D86D-446F-943A-0B3E02A9D3BF}" srcId="{7827CA3D-A0CC-45D6-9631-1F944D9AE46F}" destId="{29F244AD-9787-41F1-B960-2B1AC9FD706D}" srcOrd="0" destOrd="0" parTransId="{55523E19-7FF0-4A41-84DF-70BA1A142B21}" sibTransId="{82D4E026-B151-4577-BB14-349CAFB90A76}"/>
    <dgm:cxn modelId="{05F77F94-6ADE-4889-814C-825DBC67DD53}" srcId="{29F244AD-9787-41F1-B960-2B1AC9FD706D}" destId="{943A9F68-0551-4878-8452-142E7EDB2FFE}" srcOrd="4" destOrd="0" parTransId="{59ADF8E0-20BE-4EAF-8ECC-44AAAA2699B1}" sibTransId="{EB61DE29-267E-41F8-BBA1-4FAD5584200F}"/>
    <dgm:cxn modelId="{9538CD3D-A244-488A-9E03-8317E2BE02D2}" type="presOf" srcId="{B5CD4028-8866-4C3F-8B9A-DA7150A5969A}" destId="{1354F0A5-3ABE-4D31-9B10-18028CCB9318}" srcOrd="1" destOrd="0" presId="urn:microsoft.com/office/officeart/2005/8/layout/orgChart1"/>
    <dgm:cxn modelId="{C7A5641F-0D5D-41B1-8012-5FCAA6551FDB}" type="presOf" srcId="{479D2310-7F68-4A51-BEF2-EF9B0BA93017}" destId="{CA495437-79C7-41E9-8BA0-E54043BF5E8F}" srcOrd="0" destOrd="0" presId="urn:microsoft.com/office/officeart/2005/8/layout/orgChart1"/>
    <dgm:cxn modelId="{1522F51E-1A35-4C64-8C80-8CCF2D43730C}" type="presOf" srcId="{FA16A4DB-D882-4D6A-B9F2-7CCCD66C4E94}" destId="{0A340D3C-2637-4F2F-B6C7-96F566D6AB74}" srcOrd="0" destOrd="0" presId="urn:microsoft.com/office/officeart/2005/8/layout/orgChart1"/>
    <dgm:cxn modelId="{31CBB127-8EFA-49B7-A6ED-B4E0472153EC}" type="presOf" srcId="{943A9F68-0551-4878-8452-142E7EDB2FFE}" destId="{41170A46-9CB3-4B76-AD38-A8286BD5D629}" srcOrd="1" destOrd="0" presId="urn:microsoft.com/office/officeart/2005/8/layout/orgChart1"/>
    <dgm:cxn modelId="{390F0431-A255-495A-8E27-9D3BE7CFC93C}" srcId="{29F244AD-9787-41F1-B960-2B1AC9FD706D}" destId="{990F02C9-BEDD-40B6-979D-1F43751E8DA6}" srcOrd="0" destOrd="0" parTransId="{FA16A4DB-D882-4D6A-B9F2-7CCCD66C4E94}" sibTransId="{1937F1B2-7669-4CA1-BE20-28054E9A7B55}"/>
    <dgm:cxn modelId="{509278C3-5745-4624-928F-3ADCA51EB6EF}" type="presOf" srcId="{7C2F97E2-9EDB-4E70-952B-D2430C08A0D7}" destId="{A9973A28-A047-4E08-AED4-AF8D41120EED}" srcOrd="1" destOrd="0" presId="urn:microsoft.com/office/officeart/2005/8/layout/orgChart1"/>
    <dgm:cxn modelId="{7A8641DB-EC68-4240-98E1-A2A0D4F0B896}" type="presOf" srcId="{29F244AD-9787-41F1-B960-2B1AC9FD706D}" destId="{DB97DD6E-2D33-433F-AB21-A7DC9F1BBE8F}" srcOrd="1" destOrd="0" presId="urn:microsoft.com/office/officeart/2005/8/layout/orgChart1"/>
    <dgm:cxn modelId="{0F679440-D7E6-489F-A9E0-E84CBB8A0543}" type="presOf" srcId="{B5CD4028-8866-4C3F-8B9A-DA7150A5969A}" destId="{0BB68217-8E4F-438D-85FB-02617FEB792E}" srcOrd="0" destOrd="0" presId="urn:microsoft.com/office/officeart/2005/8/layout/orgChart1"/>
    <dgm:cxn modelId="{F442D48A-8C0F-4293-A07C-DE2ADFF2DC10}" type="presOf" srcId="{59ADF8E0-20BE-4EAF-8ECC-44AAAA2699B1}" destId="{A1125B82-66D8-4E7D-A75D-A5B0C24D48C4}" srcOrd="0" destOrd="0" presId="urn:microsoft.com/office/officeart/2005/8/layout/orgChart1"/>
    <dgm:cxn modelId="{F36570D2-2DBC-4046-90C1-1A0B5734A2E8}" type="presOf" srcId="{C24B4D71-3E2B-459C-AFB3-227980A6BB9E}" destId="{B2C51B8D-A621-46D3-973A-36D1E59E1E3E}" srcOrd="1" destOrd="0" presId="urn:microsoft.com/office/officeart/2005/8/layout/orgChart1"/>
    <dgm:cxn modelId="{5EEFC0C2-E5C3-445D-A3D4-C04F540782CE}" srcId="{29F244AD-9787-41F1-B960-2B1AC9FD706D}" destId="{C24B4D71-3E2B-459C-AFB3-227980A6BB9E}" srcOrd="3" destOrd="0" parTransId="{9D4DEB6B-B65B-412C-8627-60927AB1D180}" sibTransId="{CEB81DD3-3786-45C8-B46F-37C3EFE00C2C}"/>
    <dgm:cxn modelId="{4CBDFC68-D27E-4E74-8CAE-4614EBE55697}" type="presOf" srcId="{7C2F97E2-9EDB-4E70-952B-D2430C08A0D7}" destId="{09772331-3935-4D80-BAFC-258776B9327E}" srcOrd="0" destOrd="0" presId="urn:microsoft.com/office/officeart/2005/8/layout/orgChart1"/>
    <dgm:cxn modelId="{2B741333-F754-4F49-924F-0E23D151AF26}" type="presParOf" srcId="{3A56AAB1-7AF6-4662-9B7A-A2E92F3FD4EB}" destId="{29C435E4-8573-46B0-963F-C9924AAA531F}" srcOrd="0" destOrd="0" presId="urn:microsoft.com/office/officeart/2005/8/layout/orgChart1"/>
    <dgm:cxn modelId="{6D2A5DC7-D7D1-4FE7-94A1-030170B4DDB8}" type="presParOf" srcId="{29C435E4-8573-46B0-963F-C9924AAA531F}" destId="{930C3F1A-21A6-49B9-8A45-C7CFDC2D39BA}" srcOrd="0" destOrd="0" presId="urn:microsoft.com/office/officeart/2005/8/layout/orgChart1"/>
    <dgm:cxn modelId="{23924949-D1EC-4139-8D5C-C19E61B14D8A}" type="presParOf" srcId="{930C3F1A-21A6-49B9-8A45-C7CFDC2D39BA}" destId="{46247A54-3C19-4028-B35A-E8DA57B49EAF}" srcOrd="0" destOrd="0" presId="urn:microsoft.com/office/officeart/2005/8/layout/orgChart1"/>
    <dgm:cxn modelId="{0BC1EC32-4C25-4898-B9B6-2346DB87C7EE}" type="presParOf" srcId="{930C3F1A-21A6-49B9-8A45-C7CFDC2D39BA}" destId="{DB97DD6E-2D33-433F-AB21-A7DC9F1BBE8F}" srcOrd="1" destOrd="0" presId="urn:microsoft.com/office/officeart/2005/8/layout/orgChart1"/>
    <dgm:cxn modelId="{B5CD7C29-4A10-4E28-A60C-4D7C3F3359A3}" type="presParOf" srcId="{29C435E4-8573-46B0-963F-C9924AAA531F}" destId="{799747DC-0084-4DF1-9C1B-84133CF7508B}" srcOrd="1" destOrd="0" presId="urn:microsoft.com/office/officeart/2005/8/layout/orgChart1"/>
    <dgm:cxn modelId="{0BE85537-1FC6-4D2F-9743-F4709BDE481B}" type="presParOf" srcId="{799747DC-0084-4DF1-9C1B-84133CF7508B}" destId="{0A340D3C-2637-4F2F-B6C7-96F566D6AB74}" srcOrd="0" destOrd="0" presId="urn:microsoft.com/office/officeart/2005/8/layout/orgChart1"/>
    <dgm:cxn modelId="{1B0C1315-3674-42A0-9319-C4B35EB8276D}" type="presParOf" srcId="{799747DC-0084-4DF1-9C1B-84133CF7508B}" destId="{8DA5AC87-3D50-4155-AB1A-71ECCC57698B}" srcOrd="1" destOrd="0" presId="urn:microsoft.com/office/officeart/2005/8/layout/orgChart1"/>
    <dgm:cxn modelId="{81070A6C-B071-480C-8ABE-374EF9CFE5BB}" type="presParOf" srcId="{8DA5AC87-3D50-4155-AB1A-71ECCC57698B}" destId="{93BA91C5-12F7-45EE-8E5E-DA6DC8C27934}" srcOrd="0" destOrd="0" presId="urn:microsoft.com/office/officeart/2005/8/layout/orgChart1"/>
    <dgm:cxn modelId="{A034D80A-F160-441F-BB3D-89120055E911}" type="presParOf" srcId="{93BA91C5-12F7-45EE-8E5E-DA6DC8C27934}" destId="{A4E62C05-FDF0-4BE5-A5CF-CA359990266C}" srcOrd="0" destOrd="0" presId="urn:microsoft.com/office/officeart/2005/8/layout/orgChart1"/>
    <dgm:cxn modelId="{8D3E1FCC-001D-4316-B6E1-ED15BB868917}" type="presParOf" srcId="{93BA91C5-12F7-45EE-8E5E-DA6DC8C27934}" destId="{3674AA90-EE06-41F2-89C9-8996339B0B79}" srcOrd="1" destOrd="0" presId="urn:microsoft.com/office/officeart/2005/8/layout/orgChart1"/>
    <dgm:cxn modelId="{26DFD4B7-9738-492E-9EAC-18265619AE1A}" type="presParOf" srcId="{8DA5AC87-3D50-4155-AB1A-71ECCC57698B}" destId="{D8F67A9A-A820-49D9-85D8-4E2430EA9F9E}" srcOrd="1" destOrd="0" presId="urn:microsoft.com/office/officeart/2005/8/layout/orgChart1"/>
    <dgm:cxn modelId="{DC678675-DBC2-4353-B777-B6A3F0CC309D}" type="presParOf" srcId="{8DA5AC87-3D50-4155-AB1A-71ECCC57698B}" destId="{6882F666-8F0A-452D-85D5-112F47211362}" srcOrd="2" destOrd="0" presId="urn:microsoft.com/office/officeart/2005/8/layout/orgChart1"/>
    <dgm:cxn modelId="{6F49748C-7F68-4799-9F18-38A9A1BA7FE4}" type="presParOf" srcId="{799747DC-0084-4DF1-9C1B-84133CF7508B}" destId="{42410F89-5A8C-47E8-A763-80DEF87232A1}" srcOrd="2" destOrd="0" presId="urn:microsoft.com/office/officeart/2005/8/layout/orgChart1"/>
    <dgm:cxn modelId="{BD1B5164-43D4-4F05-ABD9-FA869B9D793E}" type="presParOf" srcId="{799747DC-0084-4DF1-9C1B-84133CF7508B}" destId="{B95B42D2-3CE5-4B38-A19E-24BD2C80BBBD}" srcOrd="3" destOrd="0" presId="urn:microsoft.com/office/officeart/2005/8/layout/orgChart1"/>
    <dgm:cxn modelId="{7DFFE475-F261-40B0-8A4A-D0185711EEA9}" type="presParOf" srcId="{B95B42D2-3CE5-4B38-A19E-24BD2C80BBBD}" destId="{81678DF6-9448-4DC1-BE99-BCD55890AA4F}" srcOrd="0" destOrd="0" presId="urn:microsoft.com/office/officeart/2005/8/layout/orgChart1"/>
    <dgm:cxn modelId="{8843CF44-0DEF-475F-8D6A-42AC6BB4E9C5}" type="presParOf" srcId="{81678DF6-9448-4DC1-BE99-BCD55890AA4F}" destId="{09772331-3935-4D80-BAFC-258776B9327E}" srcOrd="0" destOrd="0" presId="urn:microsoft.com/office/officeart/2005/8/layout/orgChart1"/>
    <dgm:cxn modelId="{2F4A33DB-0392-4697-B2E3-F8F3669ADA2B}" type="presParOf" srcId="{81678DF6-9448-4DC1-BE99-BCD55890AA4F}" destId="{A9973A28-A047-4E08-AED4-AF8D41120EED}" srcOrd="1" destOrd="0" presId="urn:microsoft.com/office/officeart/2005/8/layout/orgChart1"/>
    <dgm:cxn modelId="{EF33F052-69B9-408B-982D-E8C1D01E6BC0}" type="presParOf" srcId="{B95B42D2-3CE5-4B38-A19E-24BD2C80BBBD}" destId="{5268DEF9-C7BC-47F2-9814-0D2EB57F0D6B}" srcOrd="1" destOrd="0" presId="urn:microsoft.com/office/officeart/2005/8/layout/orgChart1"/>
    <dgm:cxn modelId="{869C3D40-F545-48BC-8A9D-B80E3D9BA794}" type="presParOf" srcId="{B95B42D2-3CE5-4B38-A19E-24BD2C80BBBD}" destId="{15A149BE-F54E-4BCC-9F7C-6A556FFF1EF2}" srcOrd="2" destOrd="0" presId="urn:microsoft.com/office/officeart/2005/8/layout/orgChart1"/>
    <dgm:cxn modelId="{62AB360E-6911-4A53-8A34-915B21B1A28B}" type="presParOf" srcId="{799747DC-0084-4DF1-9C1B-84133CF7508B}" destId="{CA495437-79C7-41E9-8BA0-E54043BF5E8F}" srcOrd="4" destOrd="0" presId="urn:microsoft.com/office/officeart/2005/8/layout/orgChart1"/>
    <dgm:cxn modelId="{DA7169AB-18F1-4C64-9975-EE0F65EAC00F}" type="presParOf" srcId="{799747DC-0084-4DF1-9C1B-84133CF7508B}" destId="{6443E195-A26E-432B-A559-113F154E214F}" srcOrd="5" destOrd="0" presId="urn:microsoft.com/office/officeart/2005/8/layout/orgChart1"/>
    <dgm:cxn modelId="{4332FBAA-66D8-4C83-9AD8-4E184CEB04F5}" type="presParOf" srcId="{6443E195-A26E-432B-A559-113F154E214F}" destId="{098E961B-960B-45BC-8075-03A8EFF40E47}" srcOrd="0" destOrd="0" presId="urn:microsoft.com/office/officeart/2005/8/layout/orgChart1"/>
    <dgm:cxn modelId="{B1A8E6CB-4A52-4B40-A3D3-4866D5343639}" type="presParOf" srcId="{098E961B-960B-45BC-8075-03A8EFF40E47}" destId="{0BB68217-8E4F-438D-85FB-02617FEB792E}" srcOrd="0" destOrd="0" presId="urn:microsoft.com/office/officeart/2005/8/layout/orgChart1"/>
    <dgm:cxn modelId="{830952CF-7785-4D95-BBEC-9BB67EB3D0DE}" type="presParOf" srcId="{098E961B-960B-45BC-8075-03A8EFF40E47}" destId="{1354F0A5-3ABE-4D31-9B10-18028CCB9318}" srcOrd="1" destOrd="0" presId="urn:microsoft.com/office/officeart/2005/8/layout/orgChart1"/>
    <dgm:cxn modelId="{B7E90326-0FB8-4E7D-B709-5A9F3A0E2468}" type="presParOf" srcId="{6443E195-A26E-432B-A559-113F154E214F}" destId="{15E6DC37-A283-4334-8A52-B70BEE3A6284}" srcOrd="1" destOrd="0" presId="urn:microsoft.com/office/officeart/2005/8/layout/orgChart1"/>
    <dgm:cxn modelId="{A7B3BE8E-70E8-405E-A78F-AFAAC19E3500}" type="presParOf" srcId="{6443E195-A26E-432B-A559-113F154E214F}" destId="{8D916103-46DA-4FB8-BDCA-1AD4C8F2375C}" srcOrd="2" destOrd="0" presId="urn:microsoft.com/office/officeart/2005/8/layout/orgChart1"/>
    <dgm:cxn modelId="{60324859-6223-4364-B4D4-4C29E9A5F84A}" type="presParOf" srcId="{799747DC-0084-4DF1-9C1B-84133CF7508B}" destId="{FC4F560A-EE6F-44C5-902F-10F961281ABF}" srcOrd="6" destOrd="0" presId="urn:microsoft.com/office/officeart/2005/8/layout/orgChart1"/>
    <dgm:cxn modelId="{9EE6E9DB-8265-4E08-BFE0-FEB378020603}" type="presParOf" srcId="{799747DC-0084-4DF1-9C1B-84133CF7508B}" destId="{2B9DF16A-8CA2-43B1-86A9-2B89E1D446A1}" srcOrd="7" destOrd="0" presId="urn:microsoft.com/office/officeart/2005/8/layout/orgChart1"/>
    <dgm:cxn modelId="{D7F0FA82-76D4-47BD-896C-CF86F8F44F26}" type="presParOf" srcId="{2B9DF16A-8CA2-43B1-86A9-2B89E1D446A1}" destId="{C3CA97F6-7156-42F6-BFCB-0178BA8F4A02}" srcOrd="0" destOrd="0" presId="urn:microsoft.com/office/officeart/2005/8/layout/orgChart1"/>
    <dgm:cxn modelId="{A85E29DD-E2E7-482D-AE05-3D9AA3C086E3}" type="presParOf" srcId="{C3CA97F6-7156-42F6-BFCB-0178BA8F4A02}" destId="{6F5B6836-853C-44C0-839F-13798DD719AC}" srcOrd="0" destOrd="0" presId="urn:microsoft.com/office/officeart/2005/8/layout/orgChart1"/>
    <dgm:cxn modelId="{7FB31744-83B6-44C1-A615-B843CEA90600}" type="presParOf" srcId="{C3CA97F6-7156-42F6-BFCB-0178BA8F4A02}" destId="{B2C51B8D-A621-46D3-973A-36D1E59E1E3E}" srcOrd="1" destOrd="0" presId="urn:microsoft.com/office/officeart/2005/8/layout/orgChart1"/>
    <dgm:cxn modelId="{31554975-AEE4-4B8C-9B73-D97C4BE07E9B}" type="presParOf" srcId="{2B9DF16A-8CA2-43B1-86A9-2B89E1D446A1}" destId="{92A5254D-97B3-4721-BB8A-5FCCD7244E61}" srcOrd="1" destOrd="0" presId="urn:microsoft.com/office/officeart/2005/8/layout/orgChart1"/>
    <dgm:cxn modelId="{62B9E6B8-C5D0-4B67-9DB0-211AA4C4F392}" type="presParOf" srcId="{2B9DF16A-8CA2-43B1-86A9-2B89E1D446A1}" destId="{DAC6FC31-398C-4B0D-965A-84EF323BF4B1}" srcOrd="2" destOrd="0" presId="urn:microsoft.com/office/officeart/2005/8/layout/orgChart1"/>
    <dgm:cxn modelId="{BB7686D4-FFCA-4DD7-88E3-C1D438C95E4B}" type="presParOf" srcId="{799747DC-0084-4DF1-9C1B-84133CF7508B}" destId="{A1125B82-66D8-4E7D-A75D-A5B0C24D48C4}" srcOrd="8" destOrd="0" presId="urn:microsoft.com/office/officeart/2005/8/layout/orgChart1"/>
    <dgm:cxn modelId="{68A349A7-8683-4355-9619-990E7A404EB7}" type="presParOf" srcId="{799747DC-0084-4DF1-9C1B-84133CF7508B}" destId="{97DD0AFD-240F-4CB5-9A7D-09D5D523C661}" srcOrd="9" destOrd="0" presId="urn:microsoft.com/office/officeart/2005/8/layout/orgChart1"/>
    <dgm:cxn modelId="{0567C074-872C-4BF3-B9E9-2115F2C09E8B}" type="presParOf" srcId="{97DD0AFD-240F-4CB5-9A7D-09D5D523C661}" destId="{A975048C-B259-4FFB-BF29-081197360A92}" srcOrd="0" destOrd="0" presId="urn:microsoft.com/office/officeart/2005/8/layout/orgChart1"/>
    <dgm:cxn modelId="{A57004C4-EB81-4FF6-83EF-689A14C60290}" type="presParOf" srcId="{A975048C-B259-4FFB-BF29-081197360A92}" destId="{4671F41C-2436-4E3D-81E3-4C0EDA7C7A06}" srcOrd="0" destOrd="0" presId="urn:microsoft.com/office/officeart/2005/8/layout/orgChart1"/>
    <dgm:cxn modelId="{315E29E6-6544-4746-9655-10F42C85F20D}" type="presParOf" srcId="{A975048C-B259-4FFB-BF29-081197360A92}" destId="{41170A46-9CB3-4B76-AD38-A8286BD5D629}" srcOrd="1" destOrd="0" presId="urn:microsoft.com/office/officeart/2005/8/layout/orgChart1"/>
    <dgm:cxn modelId="{FC52371E-3366-42C1-A97D-D52C45961A8C}" type="presParOf" srcId="{97DD0AFD-240F-4CB5-9A7D-09D5D523C661}" destId="{78025185-A901-48A7-844D-B1AECAFC4550}" srcOrd="1" destOrd="0" presId="urn:microsoft.com/office/officeart/2005/8/layout/orgChart1"/>
    <dgm:cxn modelId="{207297A4-7BF3-46EC-B82A-2CCCA5F2757E}" type="presParOf" srcId="{97DD0AFD-240F-4CB5-9A7D-09D5D523C661}" destId="{9B493C77-6135-4483-A3AD-7D26349319AF}" srcOrd="2" destOrd="0" presId="urn:microsoft.com/office/officeart/2005/8/layout/orgChart1"/>
    <dgm:cxn modelId="{F9972367-9AC4-4A32-A077-394A71F85D09}" type="presParOf" srcId="{29C435E4-8573-46B0-963F-C9924AAA531F}" destId="{8EA6ABD8-B42E-486E-9FE1-FE436E49D2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615646-9583-46F2-9349-399B88896E9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6B80F8-1EDC-438F-901D-C1F0091E59A7}">
      <dgm:prSet phldrT="[Текст]"/>
      <dgm:spPr>
        <a:xfrm>
          <a:off x="1654166" y="304432"/>
          <a:ext cx="6368997" cy="182281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7FD13B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Тип членистоногие</a:t>
          </a:r>
          <a:endParaRPr lang="ru-RU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140E00C-A7BD-4D75-97C3-45318132241E}" type="parTrans" cxnId="{769BEE5F-1BD8-4F7C-B16C-6E081B4FE108}">
      <dgm:prSet/>
      <dgm:spPr/>
      <dgm:t>
        <a:bodyPr/>
        <a:lstStyle/>
        <a:p>
          <a:endParaRPr lang="ru-RU"/>
        </a:p>
      </dgm:t>
    </dgm:pt>
    <dgm:pt modelId="{9E979FF1-8E99-450C-A741-4250DCC56339}" type="sibTrans" cxnId="{769BEE5F-1BD8-4F7C-B16C-6E081B4FE108}">
      <dgm:prSet/>
      <dgm:spPr/>
      <dgm:t>
        <a:bodyPr/>
        <a:lstStyle/>
        <a:p>
          <a:endParaRPr lang="ru-RU"/>
        </a:p>
      </dgm:t>
    </dgm:pt>
    <dgm:pt modelId="{18CCC7BD-C08B-4A37-9207-E38806AE54C7}">
      <dgm:prSet phldrT="[Текст]"/>
      <dgm:spPr>
        <a:xfrm>
          <a:off x="144012" y="2857402"/>
          <a:ext cx="2870572" cy="182281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7FD13B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Класс</a:t>
          </a:r>
        </a:p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ракообразные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BFE2397-6B4B-43F4-A5E7-46BE5053B8A9}" type="parTrans" cxnId="{D9F6221F-8A09-4146-8C5C-2EF20D173F62}">
      <dgm:prSet/>
      <dgm:spPr>
        <a:xfrm>
          <a:off x="1260346" y="1824241"/>
          <a:ext cx="3259366" cy="730155"/>
        </a:xfrm>
        <a:noFill/>
        <a:ln w="19050" cap="flat" cmpd="sng" algn="ctr">
          <a:solidFill>
            <a:srgbClr val="7FD13B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1CD1D5C3-B0B1-4B99-9F84-FCEB29F9DD04}" type="sibTrans" cxnId="{D9F6221F-8A09-4146-8C5C-2EF20D173F62}">
      <dgm:prSet/>
      <dgm:spPr/>
      <dgm:t>
        <a:bodyPr/>
        <a:lstStyle/>
        <a:p>
          <a:endParaRPr lang="ru-RU"/>
        </a:p>
      </dgm:t>
    </dgm:pt>
    <dgm:pt modelId="{3D38B56D-E329-4FEC-B925-440FB0D10320}">
      <dgm:prSet phldrT="[Текст]"/>
      <dgm:spPr>
        <a:xfrm>
          <a:off x="6487805" y="2857402"/>
          <a:ext cx="2870572" cy="182281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7FD13B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Класс паукообразные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CD32CE2-ED23-4036-9C5C-1177D6B29562}" type="parTrans" cxnId="{77D43C19-A826-46E5-B1A0-6AAFDFBCDA95}">
      <dgm:prSet/>
      <dgm:spPr>
        <a:xfrm>
          <a:off x="4519712" y="1824241"/>
          <a:ext cx="3084426" cy="730155"/>
        </a:xfrm>
        <a:noFill/>
        <a:ln w="19050" cap="flat" cmpd="sng" algn="ctr">
          <a:solidFill>
            <a:srgbClr val="7FD13B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B8050A8A-3E30-499F-9236-09D9A10EFCB2}" type="sibTrans" cxnId="{77D43C19-A826-46E5-B1A0-6AAFDFBCDA95}">
      <dgm:prSet/>
      <dgm:spPr/>
      <dgm:t>
        <a:bodyPr/>
        <a:lstStyle/>
        <a:p>
          <a:endParaRPr lang="ru-RU"/>
        </a:p>
      </dgm:t>
    </dgm:pt>
    <dgm:pt modelId="{C80D626D-1D8A-4D5B-AF8B-35F44E7FF806}" type="pres">
      <dgm:prSet presAssocID="{09615646-9583-46F2-9349-399B88896E9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FDED40A-C45D-4B7A-8E38-B11DBEFACB00}" type="pres">
      <dgm:prSet presAssocID="{AD6B80F8-1EDC-438F-901D-C1F0091E59A7}" presName="hierRoot1" presStyleCnt="0"/>
      <dgm:spPr/>
    </dgm:pt>
    <dgm:pt modelId="{A7E28EAC-67FF-4266-BA98-CE9841E33218}" type="pres">
      <dgm:prSet presAssocID="{AD6B80F8-1EDC-438F-901D-C1F0091E59A7}" presName="composite" presStyleCnt="0"/>
      <dgm:spPr/>
    </dgm:pt>
    <dgm:pt modelId="{F7DAF9FC-079A-4C7F-8540-E4CABAE74F1B}" type="pres">
      <dgm:prSet presAssocID="{AD6B80F8-1EDC-438F-901D-C1F0091E59A7}" presName="background" presStyleLbl="node0" presStyleIdx="0" presStyleCnt="1"/>
      <dgm:spPr>
        <a:xfrm>
          <a:off x="1335214" y="1427"/>
          <a:ext cx="6368997" cy="1822813"/>
        </a:xfrm>
        <a:prstGeom prst="roundRect">
          <a:avLst>
            <a:gd name="adj" fmla="val 10000"/>
          </a:avLst>
        </a:prstGeom>
        <a:solidFill>
          <a:srgbClr val="7FD13B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9198FEBD-68DF-4D04-9830-B98738C1E114}" type="pres">
      <dgm:prSet presAssocID="{AD6B80F8-1EDC-438F-901D-C1F0091E59A7}" presName="text" presStyleLbl="fgAcc0" presStyleIdx="0" presStyleCnt="1" custScaleX="221872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7EEDFA63-6585-45E4-96F7-158E2D68E049}" type="pres">
      <dgm:prSet presAssocID="{AD6B80F8-1EDC-438F-901D-C1F0091E59A7}" presName="hierChild2" presStyleCnt="0"/>
      <dgm:spPr/>
    </dgm:pt>
    <dgm:pt modelId="{7E1E654A-3633-4A9A-A372-872542E22E8F}" type="pres">
      <dgm:prSet presAssocID="{5BFE2397-6B4B-43F4-A5E7-46BE5053B8A9}" presName="Name10" presStyleLbl="parChTrans1D2" presStyleIdx="0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3259366" y="0"/>
              </a:moveTo>
              <a:lnTo>
                <a:pt x="3259366" y="464229"/>
              </a:lnTo>
              <a:lnTo>
                <a:pt x="0" y="464229"/>
              </a:lnTo>
              <a:lnTo>
                <a:pt x="0" y="730155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A41C2663-2088-44E7-BD32-D39F881571D9}" type="pres">
      <dgm:prSet presAssocID="{18CCC7BD-C08B-4A37-9207-E38806AE54C7}" presName="hierRoot2" presStyleCnt="0"/>
      <dgm:spPr/>
    </dgm:pt>
    <dgm:pt modelId="{BA37B5C6-B6DB-492E-87A4-7A247D0C427A}" type="pres">
      <dgm:prSet presAssocID="{18CCC7BD-C08B-4A37-9207-E38806AE54C7}" presName="composite2" presStyleCnt="0"/>
      <dgm:spPr/>
    </dgm:pt>
    <dgm:pt modelId="{2775FE0A-15F1-40DA-8360-508089CF7CB3}" type="pres">
      <dgm:prSet presAssocID="{18CCC7BD-C08B-4A37-9207-E38806AE54C7}" presName="background2" presStyleLbl="node2" presStyleIdx="0" presStyleCnt="2"/>
      <dgm:spPr>
        <a:xfrm>
          <a:off x="-174940" y="2554397"/>
          <a:ext cx="2870572" cy="1822813"/>
        </a:xfrm>
        <a:prstGeom prst="roundRect">
          <a:avLst>
            <a:gd name="adj" fmla="val 10000"/>
          </a:avLst>
        </a:prstGeom>
        <a:solidFill>
          <a:srgbClr val="7FD13B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72A2E288-80C9-4909-89AD-507425045A88}" type="pres">
      <dgm:prSet presAssocID="{18CCC7BD-C08B-4A37-9207-E38806AE54C7}" presName="text2" presStyleLbl="fgAcc2" presStyleIdx="0" presStyleCnt="2" custScaleX="90102" custScaleY="97528" custLinFactNeighborX="-54373" custLinFactNeighborY="-11863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EA6419F6-74AE-499E-AF31-BFB35549DCFE}" type="pres">
      <dgm:prSet presAssocID="{18CCC7BD-C08B-4A37-9207-E38806AE54C7}" presName="hierChild3" presStyleCnt="0"/>
      <dgm:spPr/>
    </dgm:pt>
    <dgm:pt modelId="{9833F805-C19A-4B0D-9735-1532D40D9568}" type="pres">
      <dgm:prSet presAssocID="{7CD32CE2-ED23-4036-9C5C-1177D6B29562}" presName="Name10" presStyleLbl="parChTrans1D2" presStyleIdx="1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4229"/>
              </a:lnTo>
              <a:lnTo>
                <a:pt x="3084426" y="464229"/>
              </a:lnTo>
              <a:lnTo>
                <a:pt x="3084426" y="730155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45043DD9-7D46-43E6-AE9C-5BA0B266C1E1}" type="pres">
      <dgm:prSet presAssocID="{3D38B56D-E329-4FEC-B925-440FB0D10320}" presName="hierRoot2" presStyleCnt="0"/>
      <dgm:spPr/>
    </dgm:pt>
    <dgm:pt modelId="{53AD36CC-0E1A-4D63-A774-070147B7A12F}" type="pres">
      <dgm:prSet presAssocID="{3D38B56D-E329-4FEC-B925-440FB0D10320}" presName="composite2" presStyleCnt="0"/>
      <dgm:spPr/>
    </dgm:pt>
    <dgm:pt modelId="{B9C07A48-2C46-4694-96CA-9868E48FC0D4}" type="pres">
      <dgm:prSet presAssocID="{3D38B56D-E329-4FEC-B925-440FB0D10320}" presName="background2" presStyleLbl="node2" presStyleIdx="1" presStyleCnt="2"/>
      <dgm:spPr>
        <a:xfrm>
          <a:off x="6168852" y="2554397"/>
          <a:ext cx="2870572" cy="1822813"/>
        </a:xfrm>
        <a:prstGeom prst="roundRect">
          <a:avLst>
            <a:gd name="adj" fmla="val 10000"/>
          </a:avLst>
        </a:prstGeom>
        <a:solidFill>
          <a:srgbClr val="7FD13B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15E49FD6-00F1-4135-888C-27F2C926EDB8}" type="pres">
      <dgm:prSet presAssocID="{3D38B56D-E329-4FEC-B925-440FB0D10320}" presName="text2" presStyleLbl="fgAcc2" presStyleIdx="1" presStyleCnt="2" custLinFactNeighborX="54553" custLinFactNeighborY="-11897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0231443F-0E40-4E84-B6B5-0755CC5773FD}" type="pres">
      <dgm:prSet presAssocID="{3D38B56D-E329-4FEC-B925-440FB0D10320}" presName="hierChild3" presStyleCnt="0"/>
      <dgm:spPr/>
    </dgm:pt>
  </dgm:ptLst>
  <dgm:cxnLst>
    <dgm:cxn modelId="{C4A65404-A1BA-4C48-B29E-D14575027E4A}" type="presOf" srcId="{AD6B80F8-1EDC-438F-901D-C1F0091E59A7}" destId="{9198FEBD-68DF-4D04-9830-B98738C1E114}" srcOrd="0" destOrd="0" presId="urn:microsoft.com/office/officeart/2005/8/layout/hierarchy1"/>
    <dgm:cxn modelId="{77D43C19-A826-46E5-B1A0-6AAFDFBCDA95}" srcId="{AD6B80F8-1EDC-438F-901D-C1F0091E59A7}" destId="{3D38B56D-E329-4FEC-B925-440FB0D10320}" srcOrd="1" destOrd="0" parTransId="{7CD32CE2-ED23-4036-9C5C-1177D6B29562}" sibTransId="{B8050A8A-3E30-499F-9236-09D9A10EFCB2}"/>
    <dgm:cxn modelId="{B7AB86CE-3ECC-466B-B879-21004CE86A99}" type="presOf" srcId="{09615646-9583-46F2-9349-399B88896E93}" destId="{C80D626D-1D8A-4D5B-AF8B-35F44E7FF806}" srcOrd="0" destOrd="0" presId="urn:microsoft.com/office/officeart/2005/8/layout/hierarchy1"/>
    <dgm:cxn modelId="{9EB71BDA-F47B-48FF-8266-3A732445BDBC}" type="presOf" srcId="{3D38B56D-E329-4FEC-B925-440FB0D10320}" destId="{15E49FD6-00F1-4135-888C-27F2C926EDB8}" srcOrd="0" destOrd="0" presId="urn:microsoft.com/office/officeart/2005/8/layout/hierarchy1"/>
    <dgm:cxn modelId="{5A6AD287-147A-49AA-B482-8EC630F819CF}" type="presOf" srcId="{18CCC7BD-C08B-4A37-9207-E38806AE54C7}" destId="{72A2E288-80C9-4909-89AD-507425045A88}" srcOrd="0" destOrd="0" presId="urn:microsoft.com/office/officeart/2005/8/layout/hierarchy1"/>
    <dgm:cxn modelId="{769BEE5F-1BD8-4F7C-B16C-6E081B4FE108}" srcId="{09615646-9583-46F2-9349-399B88896E93}" destId="{AD6B80F8-1EDC-438F-901D-C1F0091E59A7}" srcOrd="0" destOrd="0" parTransId="{5140E00C-A7BD-4D75-97C3-45318132241E}" sibTransId="{9E979FF1-8E99-450C-A741-4250DCC56339}"/>
    <dgm:cxn modelId="{D9F6221F-8A09-4146-8C5C-2EF20D173F62}" srcId="{AD6B80F8-1EDC-438F-901D-C1F0091E59A7}" destId="{18CCC7BD-C08B-4A37-9207-E38806AE54C7}" srcOrd="0" destOrd="0" parTransId="{5BFE2397-6B4B-43F4-A5E7-46BE5053B8A9}" sibTransId="{1CD1D5C3-B0B1-4B99-9F84-FCEB29F9DD04}"/>
    <dgm:cxn modelId="{7BCAD954-2071-4DB8-9D87-9C441B4F77B3}" type="presOf" srcId="{7CD32CE2-ED23-4036-9C5C-1177D6B29562}" destId="{9833F805-C19A-4B0D-9735-1532D40D9568}" srcOrd="0" destOrd="0" presId="urn:microsoft.com/office/officeart/2005/8/layout/hierarchy1"/>
    <dgm:cxn modelId="{E61E8CBF-014D-4D85-8124-13893A035CFA}" type="presOf" srcId="{5BFE2397-6B4B-43F4-A5E7-46BE5053B8A9}" destId="{7E1E654A-3633-4A9A-A372-872542E22E8F}" srcOrd="0" destOrd="0" presId="urn:microsoft.com/office/officeart/2005/8/layout/hierarchy1"/>
    <dgm:cxn modelId="{CC93C31D-E379-4F9E-96D4-33F262C59EDB}" type="presParOf" srcId="{C80D626D-1D8A-4D5B-AF8B-35F44E7FF806}" destId="{3FDED40A-C45D-4B7A-8E38-B11DBEFACB00}" srcOrd="0" destOrd="0" presId="urn:microsoft.com/office/officeart/2005/8/layout/hierarchy1"/>
    <dgm:cxn modelId="{24C7BA6C-41FC-4CC1-B921-84D696223C96}" type="presParOf" srcId="{3FDED40A-C45D-4B7A-8E38-B11DBEFACB00}" destId="{A7E28EAC-67FF-4266-BA98-CE9841E33218}" srcOrd="0" destOrd="0" presId="urn:microsoft.com/office/officeart/2005/8/layout/hierarchy1"/>
    <dgm:cxn modelId="{A0B39625-DE77-4B08-BD74-61BE182D5968}" type="presParOf" srcId="{A7E28EAC-67FF-4266-BA98-CE9841E33218}" destId="{F7DAF9FC-079A-4C7F-8540-E4CABAE74F1B}" srcOrd="0" destOrd="0" presId="urn:microsoft.com/office/officeart/2005/8/layout/hierarchy1"/>
    <dgm:cxn modelId="{ABCC3491-37DB-45E9-B703-8CB1B26AE2FA}" type="presParOf" srcId="{A7E28EAC-67FF-4266-BA98-CE9841E33218}" destId="{9198FEBD-68DF-4D04-9830-B98738C1E114}" srcOrd="1" destOrd="0" presId="urn:microsoft.com/office/officeart/2005/8/layout/hierarchy1"/>
    <dgm:cxn modelId="{CD645FA4-9093-48F2-8B72-8402354B8CC7}" type="presParOf" srcId="{3FDED40A-C45D-4B7A-8E38-B11DBEFACB00}" destId="{7EEDFA63-6585-45E4-96F7-158E2D68E049}" srcOrd="1" destOrd="0" presId="urn:microsoft.com/office/officeart/2005/8/layout/hierarchy1"/>
    <dgm:cxn modelId="{E5A13219-442D-4412-A802-21B3A537AA91}" type="presParOf" srcId="{7EEDFA63-6585-45E4-96F7-158E2D68E049}" destId="{7E1E654A-3633-4A9A-A372-872542E22E8F}" srcOrd="0" destOrd="0" presId="urn:microsoft.com/office/officeart/2005/8/layout/hierarchy1"/>
    <dgm:cxn modelId="{9D6BC234-F626-4977-9776-4C6407170B4A}" type="presParOf" srcId="{7EEDFA63-6585-45E4-96F7-158E2D68E049}" destId="{A41C2663-2088-44E7-BD32-D39F881571D9}" srcOrd="1" destOrd="0" presId="urn:microsoft.com/office/officeart/2005/8/layout/hierarchy1"/>
    <dgm:cxn modelId="{03B268DC-A378-4A33-B158-B9A3363A5F88}" type="presParOf" srcId="{A41C2663-2088-44E7-BD32-D39F881571D9}" destId="{BA37B5C6-B6DB-492E-87A4-7A247D0C427A}" srcOrd="0" destOrd="0" presId="urn:microsoft.com/office/officeart/2005/8/layout/hierarchy1"/>
    <dgm:cxn modelId="{D1095E2E-B99E-404D-9CAA-4BBBA0ACB2A7}" type="presParOf" srcId="{BA37B5C6-B6DB-492E-87A4-7A247D0C427A}" destId="{2775FE0A-15F1-40DA-8360-508089CF7CB3}" srcOrd="0" destOrd="0" presId="urn:microsoft.com/office/officeart/2005/8/layout/hierarchy1"/>
    <dgm:cxn modelId="{86CD6F60-2A6F-4129-8DBF-3BF5884A6FCE}" type="presParOf" srcId="{BA37B5C6-B6DB-492E-87A4-7A247D0C427A}" destId="{72A2E288-80C9-4909-89AD-507425045A88}" srcOrd="1" destOrd="0" presId="urn:microsoft.com/office/officeart/2005/8/layout/hierarchy1"/>
    <dgm:cxn modelId="{DADF181F-8A30-47B8-B8E8-F37DCFEB9812}" type="presParOf" srcId="{A41C2663-2088-44E7-BD32-D39F881571D9}" destId="{EA6419F6-74AE-499E-AF31-BFB35549DCFE}" srcOrd="1" destOrd="0" presId="urn:microsoft.com/office/officeart/2005/8/layout/hierarchy1"/>
    <dgm:cxn modelId="{A079FCBD-2A26-4816-8574-98D15B5E93EA}" type="presParOf" srcId="{7EEDFA63-6585-45E4-96F7-158E2D68E049}" destId="{9833F805-C19A-4B0D-9735-1532D40D9568}" srcOrd="2" destOrd="0" presId="urn:microsoft.com/office/officeart/2005/8/layout/hierarchy1"/>
    <dgm:cxn modelId="{36DAF364-3CD5-4CAF-9F01-25F26F761D3B}" type="presParOf" srcId="{7EEDFA63-6585-45E4-96F7-158E2D68E049}" destId="{45043DD9-7D46-43E6-AE9C-5BA0B266C1E1}" srcOrd="3" destOrd="0" presId="urn:microsoft.com/office/officeart/2005/8/layout/hierarchy1"/>
    <dgm:cxn modelId="{AD3AE000-741D-4DA5-8B9E-5C88348BC1F7}" type="presParOf" srcId="{45043DD9-7D46-43E6-AE9C-5BA0B266C1E1}" destId="{53AD36CC-0E1A-4D63-A774-070147B7A12F}" srcOrd="0" destOrd="0" presId="urn:microsoft.com/office/officeart/2005/8/layout/hierarchy1"/>
    <dgm:cxn modelId="{668FCB88-0F85-4FAB-B01B-1D1543C0C037}" type="presParOf" srcId="{53AD36CC-0E1A-4D63-A774-070147B7A12F}" destId="{B9C07A48-2C46-4694-96CA-9868E48FC0D4}" srcOrd="0" destOrd="0" presId="urn:microsoft.com/office/officeart/2005/8/layout/hierarchy1"/>
    <dgm:cxn modelId="{2130CA5C-2E96-4537-9FFB-A8B7924089B4}" type="presParOf" srcId="{53AD36CC-0E1A-4D63-A774-070147B7A12F}" destId="{15E49FD6-00F1-4135-888C-27F2C926EDB8}" srcOrd="1" destOrd="0" presId="urn:microsoft.com/office/officeart/2005/8/layout/hierarchy1"/>
    <dgm:cxn modelId="{6B7A69A2-C045-481C-990D-EDB20DE4FDD6}" type="presParOf" srcId="{45043DD9-7D46-43E6-AE9C-5BA0B266C1E1}" destId="{0231443F-0E40-4E84-B6B5-0755CC5773F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2A22CA-4D20-4028-AD75-115FF332BEAC}" type="doc">
      <dgm:prSet loTypeId="urn:microsoft.com/office/officeart/2005/8/layout/pyramid2" loCatId="list" qsTypeId="urn:microsoft.com/office/officeart/2005/8/quickstyle/simple1" qsCatId="simple" csTypeId="urn:microsoft.com/office/officeart/2005/8/colors/colorful2" csCatId="colorful" phldr="1"/>
      <dgm:spPr/>
    </dgm:pt>
    <dgm:pt modelId="{EDE714F8-CB00-4A60-8971-7D2DB5907595}">
      <dgm:prSet phldrT="[Текст]" phldr="1"/>
      <dgm:spPr/>
      <dgm:t>
        <a:bodyPr/>
        <a:lstStyle/>
        <a:p>
          <a:endParaRPr lang="ru-RU" dirty="0"/>
        </a:p>
      </dgm:t>
    </dgm:pt>
    <dgm:pt modelId="{8BCF5A31-31E6-43EE-9536-E37EC38E7186}" type="parTrans" cxnId="{E40D022E-EB10-4CC6-B380-299BA5241E78}">
      <dgm:prSet/>
      <dgm:spPr/>
      <dgm:t>
        <a:bodyPr/>
        <a:lstStyle/>
        <a:p>
          <a:endParaRPr lang="ru-RU"/>
        </a:p>
      </dgm:t>
    </dgm:pt>
    <dgm:pt modelId="{ECD362D9-225F-4500-A30B-88DB5C133CE4}" type="sibTrans" cxnId="{E40D022E-EB10-4CC6-B380-299BA5241E78}">
      <dgm:prSet/>
      <dgm:spPr/>
      <dgm:t>
        <a:bodyPr/>
        <a:lstStyle/>
        <a:p>
          <a:endParaRPr lang="ru-RU"/>
        </a:p>
      </dgm:t>
    </dgm:pt>
    <dgm:pt modelId="{F62328B7-33D3-4A71-8EFE-357F21A1DDF5}">
      <dgm:prSet phldrT="[Текст]" phldr="1"/>
      <dgm:spPr/>
      <dgm:t>
        <a:bodyPr/>
        <a:lstStyle/>
        <a:p>
          <a:endParaRPr lang="ru-RU" dirty="0"/>
        </a:p>
      </dgm:t>
    </dgm:pt>
    <dgm:pt modelId="{4C37BAF9-8340-460B-8DD7-A530423E7083}" type="parTrans" cxnId="{A21BEFFE-A8DC-4CED-A781-C017110BBE01}">
      <dgm:prSet/>
      <dgm:spPr/>
      <dgm:t>
        <a:bodyPr/>
        <a:lstStyle/>
        <a:p>
          <a:endParaRPr lang="ru-RU"/>
        </a:p>
      </dgm:t>
    </dgm:pt>
    <dgm:pt modelId="{61317428-E001-45D4-9C62-87F4020BFE1C}" type="sibTrans" cxnId="{A21BEFFE-A8DC-4CED-A781-C017110BBE01}">
      <dgm:prSet/>
      <dgm:spPr/>
      <dgm:t>
        <a:bodyPr/>
        <a:lstStyle/>
        <a:p>
          <a:endParaRPr lang="ru-RU"/>
        </a:p>
      </dgm:t>
    </dgm:pt>
    <dgm:pt modelId="{1B7E9303-22EA-457E-B644-A86809B06360}">
      <dgm:prSet phldrT="[Текст]" phldr="1"/>
      <dgm:spPr/>
      <dgm:t>
        <a:bodyPr/>
        <a:lstStyle/>
        <a:p>
          <a:endParaRPr lang="ru-RU" dirty="0"/>
        </a:p>
      </dgm:t>
    </dgm:pt>
    <dgm:pt modelId="{E4706B6B-1DE0-4BCD-AE8B-9C1DED74DCAD}" type="parTrans" cxnId="{B63C7520-08B9-4F00-B8D4-665276FCF0CE}">
      <dgm:prSet/>
      <dgm:spPr/>
      <dgm:t>
        <a:bodyPr/>
        <a:lstStyle/>
        <a:p>
          <a:endParaRPr lang="ru-RU"/>
        </a:p>
      </dgm:t>
    </dgm:pt>
    <dgm:pt modelId="{714F9744-F02C-43BB-823A-5B022A22EEFF}" type="sibTrans" cxnId="{B63C7520-08B9-4F00-B8D4-665276FCF0CE}">
      <dgm:prSet/>
      <dgm:spPr/>
      <dgm:t>
        <a:bodyPr/>
        <a:lstStyle/>
        <a:p>
          <a:endParaRPr lang="ru-RU"/>
        </a:p>
      </dgm:t>
    </dgm:pt>
    <dgm:pt modelId="{F5307055-91F4-44C1-9D5D-6B46C92132EA}">
      <dgm:prSet custT="1"/>
      <dgm:spPr/>
      <dgm:t>
        <a:bodyPr/>
        <a:lstStyle/>
        <a:p>
          <a:r>
            <a:rPr lang="ru-RU" sz="3200" b="1" dirty="0" smtClean="0">
              <a:solidFill>
                <a:srgbClr val="006600"/>
              </a:solidFill>
            </a:rPr>
            <a:t>Свойства </a:t>
          </a:r>
          <a:endParaRPr lang="ru-RU" sz="3200" b="1" dirty="0">
            <a:solidFill>
              <a:srgbClr val="006600"/>
            </a:solidFill>
          </a:endParaRPr>
        </a:p>
      </dgm:t>
    </dgm:pt>
    <dgm:pt modelId="{2679E3D1-971B-4707-B9F2-AD7D2BB5080A}" type="parTrans" cxnId="{005DFCC9-2C1D-4CAC-A2FD-CCA7291587A0}">
      <dgm:prSet/>
      <dgm:spPr/>
      <dgm:t>
        <a:bodyPr/>
        <a:lstStyle/>
        <a:p>
          <a:endParaRPr lang="ru-RU"/>
        </a:p>
      </dgm:t>
    </dgm:pt>
    <dgm:pt modelId="{10C7C31A-267E-4453-BA4E-6477092A1C90}" type="sibTrans" cxnId="{005DFCC9-2C1D-4CAC-A2FD-CCA7291587A0}">
      <dgm:prSet/>
      <dgm:spPr/>
      <dgm:t>
        <a:bodyPr/>
        <a:lstStyle/>
        <a:p>
          <a:endParaRPr lang="ru-RU"/>
        </a:p>
      </dgm:t>
    </dgm:pt>
    <dgm:pt modelId="{005E8DDB-9B24-43E9-A22A-D312AD229A42}">
      <dgm:prSet custT="1"/>
      <dgm:spPr/>
      <dgm:t>
        <a:bodyPr/>
        <a:lstStyle/>
        <a:p>
          <a:r>
            <a:rPr lang="ru-RU" sz="3200" b="1" dirty="0" smtClean="0"/>
            <a:t>Строение </a:t>
          </a:r>
          <a:endParaRPr lang="ru-RU" sz="3200" b="1" dirty="0"/>
        </a:p>
      </dgm:t>
    </dgm:pt>
    <dgm:pt modelId="{79F5CCD8-8DDD-4365-999C-12687D3DD2CA}" type="parTrans" cxnId="{6C153D5A-C3F3-4E3B-A29E-B95B055FBA2D}">
      <dgm:prSet/>
      <dgm:spPr/>
    </dgm:pt>
    <dgm:pt modelId="{9FB72679-E853-4ACE-AB51-998C5A726421}" type="sibTrans" cxnId="{6C153D5A-C3F3-4E3B-A29E-B95B055FBA2D}">
      <dgm:prSet/>
      <dgm:spPr/>
    </dgm:pt>
    <dgm:pt modelId="{FF8D991B-B8F3-42A0-B7C7-1170967A06EF}" type="pres">
      <dgm:prSet presAssocID="{4D2A22CA-4D20-4028-AD75-115FF332BEAC}" presName="compositeShape" presStyleCnt="0">
        <dgm:presLayoutVars>
          <dgm:dir/>
          <dgm:resizeHandles/>
        </dgm:presLayoutVars>
      </dgm:prSet>
      <dgm:spPr/>
    </dgm:pt>
    <dgm:pt modelId="{5D10690A-EFCB-4EB3-AE49-739888550690}" type="pres">
      <dgm:prSet presAssocID="{4D2A22CA-4D20-4028-AD75-115FF332BEAC}" presName="pyramid" presStyleLbl="node1" presStyleIdx="0" presStyleCnt="1" custLinFactNeighborX="7500"/>
      <dgm:spPr/>
    </dgm:pt>
    <dgm:pt modelId="{A9FD07F5-B5DC-47CD-8729-8DE0AD937F42}" type="pres">
      <dgm:prSet presAssocID="{4D2A22CA-4D20-4028-AD75-115FF332BEAC}" presName="theList" presStyleCnt="0"/>
      <dgm:spPr/>
    </dgm:pt>
    <dgm:pt modelId="{17A5E74A-DEF8-46CF-AB36-4EA64C1CC916}" type="pres">
      <dgm:prSet presAssocID="{F5307055-91F4-44C1-9D5D-6B46C92132EA}" presName="aNode" presStyleLbl="fgAcc1" presStyleIdx="0" presStyleCnt="5" custScaleX="188464" custLinFactX="-83895" custLinFactY="-63150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598A7E-EB11-457F-B0CE-E9BEBA7C8BAF}" type="pres">
      <dgm:prSet presAssocID="{F5307055-91F4-44C1-9D5D-6B46C92132EA}" presName="aSpace" presStyleCnt="0"/>
      <dgm:spPr/>
    </dgm:pt>
    <dgm:pt modelId="{5C23CD7B-4F59-47F7-A0B7-6DE276097795}" type="pres">
      <dgm:prSet presAssocID="{005E8DDB-9B24-43E9-A22A-D312AD229A42}" presName="aNode" presStyleLbl="fgAcc1" presStyleIdx="1" presStyleCnt="5" custScaleX="167308" custScaleY="204366" custLinFactY="-100000" custLinFactNeighborX="-2163" custLinFactNeighborY="-1539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1D5F2-6188-48C6-B769-ADB42CFC403E}" type="pres">
      <dgm:prSet presAssocID="{005E8DDB-9B24-43E9-A22A-D312AD229A42}" presName="aSpace" presStyleCnt="0"/>
      <dgm:spPr/>
    </dgm:pt>
    <dgm:pt modelId="{24C61EC1-F0CC-4DA9-B65E-D79464FDA7D1}" type="pres">
      <dgm:prSet presAssocID="{EDE714F8-CB00-4A60-8971-7D2DB5907595}" presName="aNode" presStyleLbl="fgAcc1" presStyleIdx="2" presStyleCnt="5" custScaleX="186540" custScaleY="132786" custLinFactX="-89664" custLinFactY="-10943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406F57-6660-47BE-8618-18B25282900D}" type="pres">
      <dgm:prSet presAssocID="{EDE714F8-CB00-4A60-8971-7D2DB5907595}" presName="aSpace" presStyleCnt="0"/>
      <dgm:spPr/>
    </dgm:pt>
    <dgm:pt modelId="{4ADEC39B-C332-4B64-910E-E164DE6F3FA4}" type="pres">
      <dgm:prSet presAssocID="{F62328B7-33D3-4A71-8EFE-357F21A1DDF5}" presName="aNode" presStyleLbl="fgAcc1" presStyleIdx="3" presStyleCnt="5" custScaleX="218274" custScaleY="158789" custLinFactX="-100000" custLinFactY="4148" custLinFactNeighborX="-12404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B6EC55-C8F1-408F-B32E-6D555FC23445}" type="pres">
      <dgm:prSet presAssocID="{F62328B7-33D3-4A71-8EFE-357F21A1DDF5}" presName="aSpace" presStyleCnt="0"/>
      <dgm:spPr/>
    </dgm:pt>
    <dgm:pt modelId="{4A70B944-BF5D-4961-B6D5-F37EC8AFFC20}" type="pres">
      <dgm:prSet presAssocID="{1B7E9303-22EA-457E-B644-A86809B06360}" presName="aNode" presStyleLbl="fgAcc1" presStyleIdx="4" presStyleCnt="5" custScaleX="217311" custScaleY="160065" custLinFactX="-100000" custLinFactY="36864" custLinFactNeighborX="-12884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056630-75DE-443E-B5B6-3BC28B0F7C08}" type="pres">
      <dgm:prSet presAssocID="{1B7E9303-22EA-457E-B644-A86809B06360}" presName="aSpace" presStyleCnt="0"/>
      <dgm:spPr/>
    </dgm:pt>
  </dgm:ptLst>
  <dgm:cxnLst>
    <dgm:cxn modelId="{B63C7520-08B9-4F00-B8D4-665276FCF0CE}" srcId="{4D2A22CA-4D20-4028-AD75-115FF332BEAC}" destId="{1B7E9303-22EA-457E-B644-A86809B06360}" srcOrd="4" destOrd="0" parTransId="{E4706B6B-1DE0-4BCD-AE8B-9C1DED74DCAD}" sibTransId="{714F9744-F02C-43BB-823A-5B022A22EEFF}"/>
    <dgm:cxn modelId="{99B99535-3C47-4B8B-B2DC-EB8DEF22B804}" type="presOf" srcId="{F5307055-91F4-44C1-9D5D-6B46C92132EA}" destId="{17A5E74A-DEF8-46CF-AB36-4EA64C1CC916}" srcOrd="0" destOrd="0" presId="urn:microsoft.com/office/officeart/2005/8/layout/pyramid2"/>
    <dgm:cxn modelId="{6C153D5A-C3F3-4E3B-A29E-B95B055FBA2D}" srcId="{4D2A22CA-4D20-4028-AD75-115FF332BEAC}" destId="{005E8DDB-9B24-43E9-A22A-D312AD229A42}" srcOrd="1" destOrd="0" parTransId="{79F5CCD8-8DDD-4365-999C-12687D3DD2CA}" sibTransId="{9FB72679-E853-4ACE-AB51-998C5A726421}"/>
    <dgm:cxn modelId="{2C4C1305-8530-4F2A-B2C1-C01F0E196530}" type="presOf" srcId="{005E8DDB-9B24-43E9-A22A-D312AD229A42}" destId="{5C23CD7B-4F59-47F7-A0B7-6DE276097795}" srcOrd="0" destOrd="0" presId="urn:microsoft.com/office/officeart/2005/8/layout/pyramid2"/>
    <dgm:cxn modelId="{A21BEFFE-A8DC-4CED-A781-C017110BBE01}" srcId="{4D2A22CA-4D20-4028-AD75-115FF332BEAC}" destId="{F62328B7-33D3-4A71-8EFE-357F21A1DDF5}" srcOrd="3" destOrd="0" parTransId="{4C37BAF9-8340-460B-8DD7-A530423E7083}" sibTransId="{61317428-E001-45D4-9C62-87F4020BFE1C}"/>
    <dgm:cxn modelId="{A08AFD2E-7359-40DB-81EE-5092177F0623}" type="presOf" srcId="{1B7E9303-22EA-457E-B644-A86809B06360}" destId="{4A70B944-BF5D-4961-B6D5-F37EC8AFFC20}" srcOrd="0" destOrd="0" presId="urn:microsoft.com/office/officeart/2005/8/layout/pyramid2"/>
    <dgm:cxn modelId="{005DFCC9-2C1D-4CAC-A2FD-CCA7291587A0}" srcId="{4D2A22CA-4D20-4028-AD75-115FF332BEAC}" destId="{F5307055-91F4-44C1-9D5D-6B46C92132EA}" srcOrd="0" destOrd="0" parTransId="{2679E3D1-971B-4707-B9F2-AD7D2BB5080A}" sibTransId="{10C7C31A-267E-4453-BA4E-6477092A1C90}"/>
    <dgm:cxn modelId="{A265FD87-21F1-4F0A-910F-BADAC5E4CB96}" type="presOf" srcId="{EDE714F8-CB00-4A60-8971-7D2DB5907595}" destId="{24C61EC1-F0CC-4DA9-B65E-D79464FDA7D1}" srcOrd="0" destOrd="0" presId="urn:microsoft.com/office/officeart/2005/8/layout/pyramid2"/>
    <dgm:cxn modelId="{DB79E3F9-AD61-406C-9B2D-EB2B2111DE24}" type="presOf" srcId="{4D2A22CA-4D20-4028-AD75-115FF332BEAC}" destId="{FF8D991B-B8F3-42A0-B7C7-1170967A06EF}" srcOrd="0" destOrd="0" presId="urn:microsoft.com/office/officeart/2005/8/layout/pyramid2"/>
    <dgm:cxn modelId="{E40D022E-EB10-4CC6-B380-299BA5241E78}" srcId="{4D2A22CA-4D20-4028-AD75-115FF332BEAC}" destId="{EDE714F8-CB00-4A60-8971-7D2DB5907595}" srcOrd="2" destOrd="0" parTransId="{8BCF5A31-31E6-43EE-9536-E37EC38E7186}" sibTransId="{ECD362D9-225F-4500-A30B-88DB5C133CE4}"/>
    <dgm:cxn modelId="{3F5D9148-D6F9-4D97-999F-FF3AAF04A22E}" type="presOf" srcId="{F62328B7-33D3-4A71-8EFE-357F21A1DDF5}" destId="{4ADEC39B-C332-4B64-910E-E164DE6F3FA4}" srcOrd="0" destOrd="0" presId="urn:microsoft.com/office/officeart/2005/8/layout/pyramid2"/>
    <dgm:cxn modelId="{F5AB7BAF-3219-4F90-99AC-76924798B972}" type="presParOf" srcId="{FF8D991B-B8F3-42A0-B7C7-1170967A06EF}" destId="{5D10690A-EFCB-4EB3-AE49-739888550690}" srcOrd="0" destOrd="0" presId="urn:microsoft.com/office/officeart/2005/8/layout/pyramid2"/>
    <dgm:cxn modelId="{9B916E57-3FFF-49AC-97F2-BCC7D5C6C028}" type="presParOf" srcId="{FF8D991B-B8F3-42A0-B7C7-1170967A06EF}" destId="{A9FD07F5-B5DC-47CD-8729-8DE0AD937F42}" srcOrd="1" destOrd="0" presId="urn:microsoft.com/office/officeart/2005/8/layout/pyramid2"/>
    <dgm:cxn modelId="{B6466CEF-0E00-459A-9893-FDDBC343D86D}" type="presParOf" srcId="{A9FD07F5-B5DC-47CD-8729-8DE0AD937F42}" destId="{17A5E74A-DEF8-46CF-AB36-4EA64C1CC916}" srcOrd="0" destOrd="0" presId="urn:microsoft.com/office/officeart/2005/8/layout/pyramid2"/>
    <dgm:cxn modelId="{369679AE-2C87-43D5-890F-7F5AC0518D79}" type="presParOf" srcId="{A9FD07F5-B5DC-47CD-8729-8DE0AD937F42}" destId="{33598A7E-EB11-457F-B0CE-E9BEBA7C8BAF}" srcOrd="1" destOrd="0" presId="urn:microsoft.com/office/officeart/2005/8/layout/pyramid2"/>
    <dgm:cxn modelId="{9656C8F4-110D-42B9-8F53-992BD30ADE50}" type="presParOf" srcId="{A9FD07F5-B5DC-47CD-8729-8DE0AD937F42}" destId="{5C23CD7B-4F59-47F7-A0B7-6DE276097795}" srcOrd="2" destOrd="0" presId="urn:microsoft.com/office/officeart/2005/8/layout/pyramid2"/>
    <dgm:cxn modelId="{88803ABE-E63F-476B-885C-8BB4DB4CA15D}" type="presParOf" srcId="{A9FD07F5-B5DC-47CD-8729-8DE0AD937F42}" destId="{CB21D5F2-6188-48C6-B769-ADB42CFC403E}" srcOrd="3" destOrd="0" presId="urn:microsoft.com/office/officeart/2005/8/layout/pyramid2"/>
    <dgm:cxn modelId="{0F909632-7A0A-4848-BF8F-E7679D447E92}" type="presParOf" srcId="{A9FD07F5-B5DC-47CD-8729-8DE0AD937F42}" destId="{24C61EC1-F0CC-4DA9-B65E-D79464FDA7D1}" srcOrd="4" destOrd="0" presId="urn:microsoft.com/office/officeart/2005/8/layout/pyramid2"/>
    <dgm:cxn modelId="{C4D9358C-B8DC-42E7-A604-3A2984E95794}" type="presParOf" srcId="{A9FD07F5-B5DC-47CD-8729-8DE0AD937F42}" destId="{1A406F57-6660-47BE-8618-18B25282900D}" srcOrd="5" destOrd="0" presId="urn:microsoft.com/office/officeart/2005/8/layout/pyramid2"/>
    <dgm:cxn modelId="{492436E9-871D-47EC-9327-24FCAA636E19}" type="presParOf" srcId="{A9FD07F5-B5DC-47CD-8729-8DE0AD937F42}" destId="{4ADEC39B-C332-4B64-910E-E164DE6F3FA4}" srcOrd="6" destOrd="0" presId="urn:microsoft.com/office/officeart/2005/8/layout/pyramid2"/>
    <dgm:cxn modelId="{11BFACF4-8DA4-496A-85B5-400B4C49F76C}" type="presParOf" srcId="{A9FD07F5-B5DC-47CD-8729-8DE0AD937F42}" destId="{3BB6EC55-C8F1-408F-B32E-6D555FC23445}" srcOrd="7" destOrd="0" presId="urn:microsoft.com/office/officeart/2005/8/layout/pyramid2"/>
    <dgm:cxn modelId="{91080B59-110C-49B4-91AA-A677BC914B75}" type="presParOf" srcId="{A9FD07F5-B5DC-47CD-8729-8DE0AD937F42}" destId="{4A70B944-BF5D-4961-B6D5-F37EC8AFFC20}" srcOrd="8" destOrd="0" presId="urn:microsoft.com/office/officeart/2005/8/layout/pyramid2"/>
    <dgm:cxn modelId="{9F31CD1B-646B-4DF9-B3CF-B487CEEC162C}" type="presParOf" srcId="{A9FD07F5-B5DC-47CD-8729-8DE0AD937F42}" destId="{57056630-75DE-443E-B5B6-3BC28B0F7C08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861C2F-87EF-4CD3-8154-44BB5C51DA47}" type="doc">
      <dgm:prSet loTypeId="urn:microsoft.com/office/officeart/2005/8/layout/pyramid2" loCatId="list" qsTypeId="urn:microsoft.com/office/officeart/2005/8/quickstyle/simple1" qsCatId="simple" csTypeId="urn:microsoft.com/office/officeart/2005/8/colors/colorful5" csCatId="colorful" phldr="1"/>
      <dgm:spPr/>
    </dgm:pt>
    <dgm:pt modelId="{A449807B-BDF3-4B26-9167-AA95B2CD55B3}">
      <dgm:prSet phldrT="[Текст]" custT="1"/>
      <dgm:spPr/>
      <dgm:t>
        <a:bodyPr/>
        <a:lstStyle/>
        <a:p>
          <a:r>
            <a:rPr lang="ru-RU" sz="3200" b="1" dirty="0" smtClean="0"/>
            <a:t>Пластичность </a:t>
          </a:r>
          <a:endParaRPr lang="ru-RU" sz="3200" b="1" dirty="0"/>
        </a:p>
      </dgm:t>
    </dgm:pt>
    <dgm:pt modelId="{F1B171EE-D03A-45DE-AA74-B3F4891B1D33}" type="parTrans" cxnId="{84595E98-F0E6-45CC-A86F-2E910A6FAA63}">
      <dgm:prSet/>
      <dgm:spPr/>
      <dgm:t>
        <a:bodyPr/>
        <a:lstStyle/>
        <a:p>
          <a:endParaRPr lang="ru-RU"/>
        </a:p>
      </dgm:t>
    </dgm:pt>
    <dgm:pt modelId="{3F5203E1-E192-4701-A6A9-5FBD6CB1460A}" type="sibTrans" cxnId="{84595E98-F0E6-45CC-A86F-2E910A6FAA63}">
      <dgm:prSet/>
      <dgm:spPr/>
      <dgm:t>
        <a:bodyPr/>
        <a:lstStyle/>
        <a:p>
          <a:endParaRPr lang="ru-RU"/>
        </a:p>
      </dgm:t>
    </dgm:pt>
    <dgm:pt modelId="{1B4B055A-EB79-4379-A5CD-0F947318922F}">
      <dgm:prSet phldrT="[Текст]" custT="1"/>
      <dgm:spPr/>
      <dgm:t>
        <a:bodyPr/>
        <a:lstStyle/>
        <a:p>
          <a:r>
            <a:rPr lang="ru-RU" sz="2800" b="1" dirty="0" err="1" smtClean="0"/>
            <a:t>Электро</a:t>
          </a:r>
          <a:r>
            <a:rPr lang="ru-RU" sz="2800" b="1" dirty="0" smtClean="0"/>
            <a:t>- и теплопроводность</a:t>
          </a:r>
          <a:endParaRPr lang="ru-RU" sz="2800" b="1" dirty="0"/>
        </a:p>
      </dgm:t>
    </dgm:pt>
    <dgm:pt modelId="{4D1F3A06-8D9B-4209-A0EE-8585EC857C3D}" type="parTrans" cxnId="{EC7CADD7-7A92-4ADB-ADF3-02AEF167AA50}">
      <dgm:prSet/>
      <dgm:spPr/>
      <dgm:t>
        <a:bodyPr/>
        <a:lstStyle/>
        <a:p>
          <a:endParaRPr lang="ru-RU"/>
        </a:p>
      </dgm:t>
    </dgm:pt>
    <dgm:pt modelId="{AD39F79B-F4BB-4DF7-A681-7E90794A4241}" type="sibTrans" cxnId="{EC7CADD7-7A92-4ADB-ADF3-02AEF167AA50}">
      <dgm:prSet/>
      <dgm:spPr/>
      <dgm:t>
        <a:bodyPr/>
        <a:lstStyle/>
        <a:p>
          <a:endParaRPr lang="ru-RU"/>
        </a:p>
      </dgm:t>
    </dgm:pt>
    <dgm:pt modelId="{176791B1-B5DE-4AE8-AAC2-7A4C66D1BF01}">
      <dgm:prSet phldrT="[Текст]" custT="1"/>
      <dgm:spPr/>
      <dgm:t>
        <a:bodyPr/>
        <a:lstStyle/>
        <a:p>
          <a:r>
            <a:rPr lang="ru-RU" sz="3200" b="1" dirty="0" smtClean="0"/>
            <a:t>Металлический блеск</a:t>
          </a:r>
          <a:endParaRPr lang="ru-RU" sz="3200" b="1" dirty="0"/>
        </a:p>
      </dgm:t>
    </dgm:pt>
    <dgm:pt modelId="{9CAC6EB3-4833-4014-9ED2-6AB6DB0367F7}" type="parTrans" cxnId="{7DADC55F-1BB2-489B-93FA-49CB23CA6A48}">
      <dgm:prSet/>
      <dgm:spPr/>
      <dgm:t>
        <a:bodyPr/>
        <a:lstStyle/>
        <a:p>
          <a:endParaRPr lang="ru-RU"/>
        </a:p>
      </dgm:t>
    </dgm:pt>
    <dgm:pt modelId="{8818298B-A9A0-4115-8205-B24D40E14EB2}" type="sibTrans" cxnId="{7DADC55F-1BB2-489B-93FA-49CB23CA6A48}">
      <dgm:prSet/>
      <dgm:spPr/>
      <dgm:t>
        <a:bodyPr/>
        <a:lstStyle/>
        <a:p>
          <a:endParaRPr lang="ru-RU"/>
        </a:p>
      </dgm:t>
    </dgm:pt>
    <dgm:pt modelId="{CCB7B92D-09B9-4EA3-B95B-E4980623ECC4}" type="pres">
      <dgm:prSet presAssocID="{AD861C2F-87EF-4CD3-8154-44BB5C51DA47}" presName="compositeShape" presStyleCnt="0">
        <dgm:presLayoutVars>
          <dgm:dir/>
          <dgm:resizeHandles/>
        </dgm:presLayoutVars>
      </dgm:prSet>
      <dgm:spPr/>
    </dgm:pt>
    <dgm:pt modelId="{AC90FF60-F617-4468-8119-9DA7E4E24043}" type="pres">
      <dgm:prSet presAssocID="{AD861C2F-87EF-4CD3-8154-44BB5C51DA47}" presName="pyramid" presStyleLbl="node1" presStyleIdx="0" presStyleCnt="1" custLinFactX="477" custLinFactNeighborX="100000" custLinFactNeighborY="-8333"/>
      <dgm:spPr/>
    </dgm:pt>
    <dgm:pt modelId="{598F017B-D600-4579-93CA-8E16FDC00407}" type="pres">
      <dgm:prSet presAssocID="{AD861C2F-87EF-4CD3-8154-44BB5C51DA47}" presName="theList" presStyleCnt="0"/>
      <dgm:spPr/>
    </dgm:pt>
    <dgm:pt modelId="{FCCBE123-FC7E-46E6-9098-8B00520C1ADB}" type="pres">
      <dgm:prSet presAssocID="{A449807B-BDF3-4B26-9167-AA95B2CD55B3}" presName="aNode" presStyleLbl="fgAcc1" presStyleIdx="0" presStyleCnt="3" custScaleX="171946" custLinFactX="-64084" custLinFactNeighborX="-100000" custLinFactNeighborY="826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10A0CF-F6A4-4E79-9923-FBD1B8A766F7}" type="pres">
      <dgm:prSet presAssocID="{A449807B-BDF3-4B26-9167-AA95B2CD55B3}" presName="aSpace" presStyleCnt="0"/>
      <dgm:spPr/>
    </dgm:pt>
    <dgm:pt modelId="{88F2872B-FB62-4EEE-AED7-290539BA16F9}" type="pres">
      <dgm:prSet presAssocID="{1B4B055A-EB79-4379-A5CD-0F947318922F}" presName="aNode" presStyleLbl="fgAcc1" presStyleIdx="1" presStyleCnt="3" custScaleX="179858" custLinFactX="-19592" custLinFactY="8547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9065A0-A619-42E3-8E75-380F640D6D52}" type="pres">
      <dgm:prSet presAssocID="{1B4B055A-EB79-4379-A5CD-0F947318922F}" presName="aSpace" presStyleCnt="0"/>
      <dgm:spPr/>
    </dgm:pt>
    <dgm:pt modelId="{AE0FE637-AB31-4462-9B85-AB5D3B40AD5A}" type="pres">
      <dgm:prSet presAssocID="{176791B1-B5DE-4AE8-AAC2-7A4C66D1BF01}" presName="aNode" presStyleLbl="fgAcc1" presStyleIdx="2" presStyleCnt="3" custScaleX="184726" custLinFactX="-15941" custLinFactY="36861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2EEA8F-F77B-410D-A8C6-6647E990B3A7}" type="pres">
      <dgm:prSet presAssocID="{176791B1-B5DE-4AE8-AAC2-7A4C66D1BF01}" presName="aSpace" presStyleCnt="0"/>
      <dgm:spPr/>
    </dgm:pt>
  </dgm:ptLst>
  <dgm:cxnLst>
    <dgm:cxn modelId="{9D6D7BCE-C6F1-4A6C-B765-08869A5583C3}" type="presOf" srcId="{176791B1-B5DE-4AE8-AAC2-7A4C66D1BF01}" destId="{AE0FE637-AB31-4462-9B85-AB5D3B40AD5A}" srcOrd="0" destOrd="0" presId="urn:microsoft.com/office/officeart/2005/8/layout/pyramid2"/>
    <dgm:cxn modelId="{1D40E2E6-D97F-4E79-966F-AF2BCD7E7784}" type="presOf" srcId="{AD861C2F-87EF-4CD3-8154-44BB5C51DA47}" destId="{CCB7B92D-09B9-4EA3-B95B-E4980623ECC4}" srcOrd="0" destOrd="0" presId="urn:microsoft.com/office/officeart/2005/8/layout/pyramid2"/>
    <dgm:cxn modelId="{EC7CADD7-7A92-4ADB-ADF3-02AEF167AA50}" srcId="{AD861C2F-87EF-4CD3-8154-44BB5C51DA47}" destId="{1B4B055A-EB79-4379-A5CD-0F947318922F}" srcOrd="1" destOrd="0" parTransId="{4D1F3A06-8D9B-4209-A0EE-8585EC857C3D}" sibTransId="{AD39F79B-F4BB-4DF7-A681-7E90794A4241}"/>
    <dgm:cxn modelId="{CE1ED714-F5BB-44A4-9DEC-1EBDB1A4D415}" type="presOf" srcId="{1B4B055A-EB79-4379-A5CD-0F947318922F}" destId="{88F2872B-FB62-4EEE-AED7-290539BA16F9}" srcOrd="0" destOrd="0" presId="urn:microsoft.com/office/officeart/2005/8/layout/pyramid2"/>
    <dgm:cxn modelId="{7DADC55F-1BB2-489B-93FA-49CB23CA6A48}" srcId="{AD861C2F-87EF-4CD3-8154-44BB5C51DA47}" destId="{176791B1-B5DE-4AE8-AAC2-7A4C66D1BF01}" srcOrd="2" destOrd="0" parTransId="{9CAC6EB3-4833-4014-9ED2-6AB6DB0367F7}" sibTransId="{8818298B-A9A0-4115-8205-B24D40E14EB2}"/>
    <dgm:cxn modelId="{FC05531D-BC34-4744-860C-9CBC750CAC88}" type="presOf" srcId="{A449807B-BDF3-4B26-9167-AA95B2CD55B3}" destId="{FCCBE123-FC7E-46E6-9098-8B00520C1ADB}" srcOrd="0" destOrd="0" presId="urn:microsoft.com/office/officeart/2005/8/layout/pyramid2"/>
    <dgm:cxn modelId="{84595E98-F0E6-45CC-A86F-2E910A6FAA63}" srcId="{AD861C2F-87EF-4CD3-8154-44BB5C51DA47}" destId="{A449807B-BDF3-4B26-9167-AA95B2CD55B3}" srcOrd="0" destOrd="0" parTransId="{F1B171EE-D03A-45DE-AA74-B3F4891B1D33}" sibTransId="{3F5203E1-E192-4701-A6A9-5FBD6CB1460A}"/>
    <dgm:cxn modelId="{46A49FCB-B5F9-4B80-9025-9B22A44F9B6B}" type="presParOf" srcId="{CCB7B92D-09B9-4EA3-B95B-E4980623ECC4}" destId="{AC90FF60-F617-4468-8119-9DA7E4E24043}" srcOrd="0" destOrd="0" presId="urn:microsoft.com/office/officeart/2005/8/layout/pyramid2"/>
    <dgm:cxn modelId="{95F80AD6-9C22-48A4-B8CA-3DBA0BB6F1FB}" type="presParOf" srcId="{CCB7B92D-09B9-4EA3-B95B-E4980623ECC4}" destId="{598F017B-D600-4579-93CA-8E16FDC00407}" srcOrd="1" destOrd="0" presId="urn:microsoft.com/office/officeart/2005/8/layout/pyramid2"/>
    <dgm:cxn modelId="{4AD43006-7C33-4A40-8A0D-15CD3400AEB8}" type="presParOf" srcId="{598F017B-D600-4579-93CA-8E16FDC00407}" destId="{FCCBE123-FC7E-46E6-9098-8B00520C1ADB}" srcOrd="0" destOrd="0" presId="urn:microsoft.com/office/officeart/2005/8/layout/pyramid2"/>
    <dgm:cxn modelId="{A5DA2ADC-6F0A-4AA4-B8AA-6FF43ABAC101}" type="presParOf" srcId="{598F017B-D600-4579-93CA-8E16FDC00407}" destId="{D910A0CF-F6A4-4E79-9923-FBD1B8A766F7}" srcOrd="1" destOrd="0" presId="urn:microsoft.com/office/officeart/2005/8/layout/pyramid2"/>
    <dgm:cxn modelId="{B9963264-A824-4ECE-ADF7-43897D36DE22}" type="presParOf" srcId="{598F017B-D600-4579-93CA-8E16FDC00407}" destId="{88F2872B-FB62-4EEE-AED7-290539BA16F9}" srcOrd="2" destOrd="0" presId="urn:microsoft.com/office/officeart/2005/8/layout/pyramid2"/>
    <dgm:cxn modelId="{6193D3A4-C6EE-4EFE-811F-7175C01FC976}" type="presParOf" srcId="{598F017B-D600-4579-93CA-8E16FDC00407}" destId="{BE9065A0-A619-42E3-8E75-380F640D6D52}" srcOrd="3" destOrd="0" presId="urn:microsoft.com/office/officeart/2005/8/layout/pyramid2"/>
    <dgm:cxn modelId="{99BD6096-813C-42A4-A0B7-BBAB4AB02BEB}" type="presParOf" srcId="{598F017B-D600-4579-93CA-8E16FDC00407}" destId="{AE0FE637-AB31-4462-9B85-AB5D3B40AD5A}" srcOrd="4" destOrd="0" presId="urn:microsoft.com/office/officeart/2005/8/layout/pyramid2"/>
    <dgm:cxn modelId="{EC146977-3FE3-4588-BCC9-3F889B9238DE}" type="presParOf" srcId="{598F017B-D600-4579-93CA-8E16FDC00407}" destId="{CD2EEA8F-F77B-410D-A8C6-6647E990B3A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125B82-66D8-4E7D-A75D-A5B0C24D48C4}">
      <dsp:nvSpPr>
        <dsp:cNvPr id="0" name=""/>
        <dsp:cNvSpPr/>
      </dsp:nvSpPr>
      <dsp:spPr>
        <a:xfrm>
          <a:off x="4168044" y="829725"/>
          <a:ext cx="3425401" cy="1027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8466"/>
              </a:lnTo>
              <a:lnTo>
                <a:pt x="3425401" y="898466"/>
              </a:lnTo>
              <a:lnTo>
                <a:pt x="3425401" y="10273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4F560A-EE6F-44C5-902F-10F961281ABF}">
      <dsp:nvSpPr>
        <dsp:cNvPr id="0" name=""/>
        <dsp:cNvSpPr/>
      </dsp:nvSpPr>
      <dsp:spPr>
        <a:xfrm>
          <a:off x="4168044" y="829725"/>
          <a:ext cx="1797566" cy="1027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8466"/>
              </a:lnTo>
              <a:lnTo>
                <a:pt x="1797566" y="898466"/>
              </a:lnTo>
              <a:lnTo>
                <a:pt x="1797566" y="10273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495437-79C7-41E9-8BA0-E54043BF5E8F}">
      <dsp:nvSpPr>
        <dsp:cNvPr id="0" name=""/>
        <dsp:cNvSpPr/>
      </dsp:nvSpPr>
      <dsp:spPr>
        <a:xfrm>
          <a:off x="4112609" y="829725"/>
          <a:ext cx="91440" cy="1027343"/>
        </a:xfrm>
        <a:custGeom>
          <a:avLst/>
          <a:gdLst/>
          <a:ahLst/>
          <a:cxnLst/>
          <a:rect l="0" t="0" r="0" b="0"/>
          <a:pathLst>
            <a:path>
              <a:moveTo>
                <a:pt x="55434" y="0"/>
              </a:moveTo>
              <a:lnTo>
                <a:pt x="55434" y="898466"/>
              </a:lnTo>
              <a:lnTo>
                <a:pt x="45720" y="898466"/>
              </a:lnTo>
              <a:lnTo>
                <a:pt x="45720" y="10273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410F89-5A8C-47E8-A763-80DEF87232A1}">
      <dsp:nvSpPr>
        <dsp:cNvPr id="0" name=""/>
        <dsp:cNvSpPr/>
      </dsp:nvSpPr>
      <dsp:spPr>
        <a:xfrm>
          <a:off x="2226498" y="829725"/>
          <a:ext cx="1941545" cy="1027343"/>
        </a:xfrm>
        <a:custGeom>
          <a:avLst/>
          <a:gdLst/>
          <a:ahLst/>
          <a:cxnLst/>
          <a:rect l="0" t="0" r="0" b="0"/>
          <a:pathLst>
            <a:path>
              <a:moveTo>
                <a:pt x="1941545" y="0"/>
              </a:moveTo>
              <a:lnTo>
                <a:pt x="1941545" y="898466"/>
              </a:lnTo>
              <a:lnTo>
                <a:pt x="0" y="898466"/>
              </a:lnTo>
              <a:lnTo>
                <a:pt x="0" y="10273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340D3C-2637-4F2F-B6C7-96F566D6AB74}">
      <dsp:nvSpPr>
        <dsp:cNvPr id="0" name=""/>
        <dsp:cNvSpPr/>
      </dsp:nvSpPr>
      <dsp:spPr>
        <a:xfrm>
          <a:off x="616797" y="829725"/>
          <a:ext cx="3551246" cy="1027343"/>
        </a:xfrm>
        <a:custGeom>
          <a:avLst/>
          <a:gdLst/>
          <a:ahLst/>
          <a:cxnLst/>
          <a:rect l="0" t="0" r="0" b="0"/>
          <a:pathLst>
            <a:path>
              <a:moveTo>
                <a:pt x="3551246" y="0"/>
              </a:moveTo>
              <a:lnTo>
                <a:pt x="3551246" y="898466"/>
              </a:lnTo>
              <a:lnTo>
                <a:pt x="0" y="898466"/>
              </a:lnTo>
              <a:lnTo>
                <a:pt x="0" y="10273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247A54-3C19-4028-B35A-E8DA57B49EAF}">
      <dsp:nvSpPr>
        <dsp:cNvPr id="0" name=""/>
        <dsp:cNvSpPr/>
      </dsp:nvSpPr>
      <dsp:spPr>
        <a:xfrm>
          <a:off x="3306417" y="216026"/>
          <a:ext cx="1723253" cy="6136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Позвоночные животные</a:t>
          </a:r>
          <a:endParaRPr kumimoji="0" lang="ru-RU" sz="14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3306417" y="216026"/>
        <a:ext cx="1723253" cy="613698"/>
      </dsp:txXfrm>
    </dsp:sp>
    <dsp:sp modelId="{A4E62C05-FDF0-4BE5-A5CF-CA359990266C}">
      <dsp:nvSpPr>
        <dsp:cNvPr id="0" name=""/>
        <dsp:cNvSpPr/>
      </dsp:nvSpPr>
      <dsp:spPr>
        <a:xfrm>
          <a:off x="3099" y="1857068"/>
          <a:ext cx="1227397" cy="6136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Рыбы</a:t>
          </a:r>
          <a:endParaRPr kumimoji="0" lang="ru-RU" sz="14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3099" y="1857068"/>
        <a:ext cx="1227397" cy="613698"/>
      </dsp:txXfrm>
    </dsp:sp>
    <dsp:sp modelId="{09772331-3935-4D80-BAFC-258776B9327E}">
      <dsp:nvSpPr>
        <dsp:cNvPr id="0" name=""/>
        <dsp:cNvSpPr/>
      </dsp:nvSpPr>
      <dsp:spPr>
        <a:xfrm>
          <a:off x="1488249" y="1857068"/>
          <a:ext cx="1476497" cy="6136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Земноводные</a:t>
          </a:r>
          <a:endParaRPr kumimoji="0" lang="ru-RU" sz="14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1488249" y="1857068"/>
        <a:ext cx="1476497" cy="613698"/>
      </dsp:txXfrm>
    </dsp:sp>
    <dsp:sp modelId="{0BB68217-8E4F-438D-85FB-02617FEB792E}">
      <dsp:nvSpPr>
        <dsp:cNvPr id="0" name=""/>
        <dsp:cNvSpPr/>
      </dsp:nvSpPr>
      <dsp:spPr>
        <a:xfrm>
          <a:off x="3222500" y="1857068"/>
          <a:ext cx="1871657" cy="6136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Пресмыкающиеся</a:t>
          </a:r>
          <a:endParaRPr kumimoji="0" lang="ru-RU" sz="14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3222500" y="1857068"/>
        <a:ext cx="1871657" cy="613698"/>
      </dsp:txXfrm>
    </dsp:sp>
    <dsp:sp modelId="{6F5B6836-853C-44C0-839F-13798DD719AC}">
      <dsp:nvSpPr>
        <dsp:cNvPr id="0" name=""/>
        <dsp:cNvSpPr/>
      </dsp:nvSpPr>
      <dsp:spPr>
        <a:xfrm>
          <a:off x="5351911" y="1857068"/>
          <a:ext cx="1227397" cy="6136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Птицы</a:t>
          </a:r>
          <a:endParaRPr kumimoji="0" lang="ru-RU" sz="14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5351911" y="1857068"/>
        <a:ext cx="1227397" cy="613698"/>
      </dsp:txXfrm>
    </dsp:sp>
    <dsp:sp modelId="{4671F41C-2436-4E3D-81E3-4C0EDA7C7A06}">
      <dsp:nvSpPr>
        <dsp:cNvPr id="0" name=""/>
        <dsp:cNvSpPr/>
      </dsp:nvSpPr>
      <dsp:spPr>
        <a:xfrm>
          <a:off x="6837062" y="1857068"/>
          <a:ext cx="1512766" cy="6136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Млекопитающие</a:t>
          </a:r>
          <a:endParaRPr kumimoji="0" lang="ru-RU" sz="14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6837062" y="1857068"/>
        <a:ext cx="1512766" cy="6136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3F805-C19A-4B0D-9735-1532D40D9568}">
      <dsp:nvSpPr>
        <dsp:cNvPr id="0" name=""/>
        <dsp:cNvSpPr/>
      </dsp:nvSpPr>
      <dsp:spPr>
        <a:xfrm>
          <a:off x="3930233" y="1692737"/>
          <a:ext cx="2598649" cy="5733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4229"/>
              </a:lnTo>
              <a:lnTo>
                <a:pt x="3084426" y="464229"/>
              </a:lnTo>
              <a:lnTo>
                <a:pt x="3084426" y="730155"/>
              </a:lnTo>
            </a:path>
          </a:pathLst>
        </a:custGeom>
        <a:noFill/>
        <a:ln w="19050" cap="flat" cmpd="sng" algn="ctr">
          <a:solidFill>
            <a:srgbClr val="7FD13B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1E654A-3633-4A9A-A372-872542E22E8F}">
      <dsp:nvSpPr>
        <dsp:cNvPr id="0" name=""/>
        <dsp:cNvSpPr/>
      </dsp:nvSpPr>
      <dsp:spPr>
        <a:xfrm>
          <a:off x="903876" y="1692737"/>
          <a:ext cx="3026357" cy="573921"/>
        </a:xfrm>
        <a:custGeom>
          <a:avLst/>
          <a:gdLst/>
          <a:ahLst/>
          <a:cxnLst/>
          <a:rect l="0" t="0" r="0" b="0"/>
          <a:pathLst>
            <a:path>
              <a:moveTo>
                <a:pt x="3259366" y="0"/>
              </a:moveTo>
              <a:lnTo>
                <a:pt x="3259366" y="464229"/>
              </a:lnTo>
              <a:lnTo>
                <a:pt x="0" y="464229"/>
              </a:lnTo>
              <a:lnTo>
                <a:pt x="0" y="730155"/>
              </a:lnTo>
            </a:path>
          </a:pathLst>
        </a:custGeom>
        <a:noFill/>
        <a:ln w="19050" cap="flat" cmpd="sng" algn="ctr">
          <a:solidFill>
            <a:srgbClr val="7FD13B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DAF9FC-079A-4C7F-8540-E4CABAE74F1B}">
      <dsp:nvSpPr>
        <dsp:cNvPr id="0" name=""/>
        <dsp:cNvSpPr/>
      </dsp:nvSpPr>
      <dsp:spPr>
        <a:xfrm>
          <a:off x="975821" y="1626"/>
          <a:ext cx="5908823" cy="1691111"/>
        </a:xfrm>
        <a:prstGeom prst="roundRect">
          <a:avLst>
            <a:gd name="adj" fmla="val 10000"/>
          </a:avLst>
        </a:prstGeom>
        <a:solidFill>
          <a:srgbClr val="7FD13B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98FEBD-68DF-4D04-9830-B98738C1E114}">
      <dsp:nvSpPr>
        <dsp:cNvPr id="0" name=""/>
        <dsp:cNvSpPr/>
      </dsp:nvSpPr>
      <dsp:spPr>
        <a:xfrm>
          <a:off x="1271729" y="282738"/>
          <a:ext cx="5908823" cy="169111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7FD13B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Тип членистоногие</a:t>
          </a:r>
          <a:endParaRPr lang="ru-RU" sz="26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321260" y="332269"/>
        <a:ext cx="5809761" cy="1592049"/>
      </dsp:txXfrm>
    </dsp:sp>
    <dsp:sp modelId="{2775FE0A-15F1-40DA-8360-508089CF7CB3}">
      <dsp:nvSpPr>
        <dsp:cNvPr id="0" name=""/>
        <dsp:cNvSpPr/>
      </dsp:nvSpPr>
      <dsp:spPr>
        <a:xfrm>
          <a:off x="-295907" y="2266659"/>
          <a:ext cx="2399567" cy="1649307"/>
        </a:xfrm>
        <a:prstGeom prst="roundRect">
          <a:avLst>
            <a:gd name="adj" fmla="val 10000"/>
          </a:avLst>
        </a:prstGeom>
        <a:solidFill>
          <a:srgbClr val="7FD13B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2E288-80C9-4909-89AD-507425045A88}">
      <dsp:nvSpPr>
        <dsp:cNvPr id="0" name=""/>
        <dsp:cNvSpPr/>
      </dsp:nvSpPr>
      <dsp:spPr>
        <a:xfrm>
          <a:off x="0" y="2547771"/>
          <a:ext cx="2399567" cy="164930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7FD13B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Класс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ракообразные</a:t>
          </a:r>
          <a:endParaRPr lang="ru-RU" sz="2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8307" y="2596078"/>
        <a:ext cx="2302953" cy="1552693"/>
      </dsp:txXfrm>
    </dsp:sp>
    <dsp:sp modelId="{B9C07A48-2C46-4694-96CA-9868E48FC0D4}">
      <dsp:nvSpPr>
        <dsp:cNvPr id="0" name=""/>
        <dsp:cNvSpPr/>
      </dsp:nvSpPr>
      <dsp:spPr>
        <a:xfrm>
          <a:off x="5197299" y="2266084"/>
          <a:ext cx="2663167" cy="1691111"/>
        </a:xfrm>
        <a:prstGeom prst="roundRect">
          <a:avLst>
            <a:gd name="adj" fmla="val 10000"/>
          </a:avLst>
        </a:prstGeom>
        <a:solidFill>
          <a:srgbClr val="7FD13B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E49FD6-00F1-4135-888C-27F2C926EDB8}">
      <dsp:nvSpPr>
        <dsp:cNvPr id="0" name=""/>
        <dsp:cNvSpPr/>
      </dsp:nvSpPr>
      <dsp:spPr>
        <a:xfrm>
          <a:off x="5493207" y="2547196"/>
          <a:ext cx="2663167" cy="169111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7FD13B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Класс паукообразные</a:t>
          </a:r>
          <a:endParaRPr lang="ru-RU" sz="2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542738" y="2596727"/>
        <a:ext cx="2564105" cy="15920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DA6A2-7B24-4825-8FD6-7F23DE08643E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6752C-3D2D-42B6-A2FD-D3AA86AD5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391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421D689-0BB3-4B4B-AC92-8C7B36E7B44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752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prstClr val="white">
                    <a:lumMod val="65000"/>
                  </a:prst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prstClr val="white">
                  <a:lumMod val="6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000100" y="142852"/>
            <a:ext cx="8001056" cy="65722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4" name="Рисунок 13" descr="0_75db5_f1871c9b_L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14282" y="214290"/>
            <a:ext cx="1524003" cy="1014986"/>
          </a:xfrm>
          <a:prstGeom prst="rect">
            <a:avLst/>
          </a:prstGeom>
        </p:spPr>
      </p:pic>
      <p:pic>
        <p:nvPicPr>
          <p:cNvPr id="15" name="Рисунок 14" descr="0_75db5_f1871c9b_L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14282" y="1500174"/>
            <a:ext cx="1524003" cy="1014986"/>
          </a:xfrm>
          <a:prstGeom prst="rect">
            <a:avLst/>
          </a:prstGeom>
        </p:spPr>
      </p:pic>
      <p:pic>
        <p:nvPicPr>
          <p:cNvPr id="16" name="Рисунок 15" descr="0_75db5_f1871c9b_L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14282" y="2857496"/>
            <a:ext cx="1524003" cy="1014986"/>
          </a:xfrm>
          <a:prstGeom prst="rect">
            <a:avLst/>
          </a:prstGeom>
        </p:spPr>
      </p:pic>
      <p:pic>
        <p:nvPicPr>
          <p:cNvPr id="17" name="Рисунок 16" descr="0_75db5_f1871c9b_L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14282" y="4286256"/>
            <a:ext cx="1524003" cy="1014986"/>
          </a:xfrm>
          <a:prstGeom prst="rect">
            <a:avLst/>
          </a:prstGeom>
        </p:spPr>
      </p:pic>
      <p:pic>
        <p:nvPicPr>
          <p:cNvPr id="18" name="Рисунок 17" descr="0_75db5_f1871c9b_L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14282" y="5715016"/>
            <a:ext cx="1524003" cy="10149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hyperlink" Target="&#1090;&#1080;&#1087;&#1099;%20&#1088;&#1072;&#1079;&#1074;&#1080;&#1090;&#1080;&#1103;.ppt" TargetMode="External"/><Relationship Id="rId4" Type="http://schemas.openxmlformats.org/officeDocument/2006/relationships/hyperlink" Target="&#1082;&#1086;&#1089;&#1090;&#1080;.ppt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hyperlink" Target="&#1089;&#1080;&#1089;&#1090;&#1077;&#1084;&#1099;%20&#1086;&#1088;&#1075;&#1072;&#1085;&#1086;&#1074;.pptx" TargetMode="External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emf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emf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emf"/><Relationship Id="rId7" Type="http://schemas.openxmlformats.org/officeDocument/2006/relationships/diagramColors" Target="../diagrams/colors2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000100" y="2357430"/>
            <a:ext cx="7929618" cy="3097245"/>
            <a:chOff x="1115616" y="2146448"/>
            <a:chExt cx="7165477" cy="333661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20888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Формирование УУД на уроках биологии и химии</a:t>
              </a: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61672" y="5085184"/>
              <a:ext cx="4910120" cy="39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5"/>
          <p:cNvGrpSpPr>
            <a:grpSpLocks/>
          </p:cNvGrpSpPr>
          <p:nvPr/>
        </p:nvGrpSpPr>
        <p:grpSpPr bwMode="auto">
          <a:xfrm>
            <a:off x="182804" y="204729"/>
            <a:ext cx="5338685" cy="1409073"/>
            <a:chOff x="555" y="2823"/>
            <a:chExt cx="973" cy="1065"/>
          </a:xfrm>
        </p:grpSpPr>
        <p:pic>
          <p:nvPicPr>
            <p:cNvPr id="17" name="Picture 6" descr="Picture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Oval 7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925800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9" name="Oval 8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FF9900">
                    <a:alpha val="85001"/>
                  </a:srgbClr>
                </a:gs>
                <a:gs pos="100000">
                  <a:srgbClr val="A261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0" name="Oval 9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B96F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pic>
          <p:nvPicPr>
            <p:cNvPr id="21" name="Picture 10" descr="Picture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515698" y="481230"/>
            <a:ext cx="45849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УУД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080922" y="1507490"/>
            <a:ext cx="46064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Мини – исследования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2158369"/>
            <a:ext cx="4849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Описание трех сред обитания</a:t>
            </a:r>
            <a:endParaRPr lang="ru-RU" sz="2800" b="1" dirty="0">
              <a:solidFill>
                <a:srgbClr val="00B05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820546" y="2924944"/>
          <a:ext cx="7500168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5042"/>
                <a:gridCol w="1875042"/>
                <a:gridCol w="1875042"/>
                <a:gridCol w="1875042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Наземно - воздушная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Водная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Почвенная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Достаточно</a:t>
                      </a:r>
                      <a:r>
                        <a:rPr lang="ru-RU" baseline="0" dirty="0" smtClean="0"/>
                        <a:t> ли кислорода?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Достаточно ли влаги?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Плотность среды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Населенность живыми организмами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405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79388" y="115888"/>
            <a:ext cx="5545137" cy="1440904"/>
            <a:chOff x="555" y="2823"/>
            <a:chExt cx="973" cy="1065"/>
          </a:xfrm>
        </p:grpSpPr>
        <p:pic>
          <p:nvPicPr>
            <p:cNvPr id="6" name="Picture 13" descr="Picture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val 14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F0EA00"/>
                </a:gs>
                <a:gs pos="100000">
                  <a:srgbClr val="898600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" name="Oval 15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F0EA00">
                    <a:alpha val="85001"/>
                  </a:srgbClr>
                </a:gs>
                <a:gs pos="100000">
                  <a:srgbClr val="9895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" name="Oval 16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F0EA00"/>
                </a:gs>
                <a:gs pos="100000">
                  <a:srgbClr val="AEAA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pic>
          <p:nvPicPr>
            <p:cNvPr id="10" name="Picture 17" descr="Picture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1370735" y="221965"/>
            <a:ext cx="30484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УУД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4232" y="4651395"/>
            <a:ext cx="81964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4" action="ppaction://hlinkpres?slideindex=1&amp;slidetitle="/>
              </a:rPr>
              <a:t>Распредели кости на группы по форме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83278" y="1772816"/>
            <a:ext cx="56349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Анализ, классификация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9137" y="3404899"/>
            <a:ext cx="70031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5" action="ppaction://hlinkpres?slideindex=1&amp;slidetitle="/>
              </a:rPr>
              <a:t>Назови тип развития насекомого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426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19" y="73220"/>
            <a:ext cx="2239233" cy="2142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26"/>
          <p:cNvGrpSpPr>
            <a:grpSpLocks/>
          </p:cNvGrpSpPr>
          <p:nvPr/>
        </p:nvGrpSpPr>
        <p:grpSpPr bwMode="auto">
          <a:xfrm>
            <a:off x="2648232" y="973138"/>
            <a:ext cx="5651500" cy="1316416"/>
            <a:chOff x="555" y="2823"/>
            <a:chExt cx="973" cy="1065"/>
          </a:xfrm>
        </p:grpSpPr>
        <p:pic>
          <p:nvPicPr>
            <p:cNvPr id="23" name="Picture 27" descr="Picture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Oval 28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AE50E2"/>
                </a:gs>
                <a:gs pos="100000">
                  <a:srgbClr val="642E81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5" name="Oval 29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AE50E2">
                    <a:alpha val="85001"/>
                  </a:srgbClr>
                </a:gs>
                <a:gs pos="100000">
                  <a:srgbClr val="6F339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6" name="Oval 30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AE50E2"/>
                </a:gs>
                <a:gs pos="100000">
                  <a:srgbClr val="7E3AA4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pic>
          <p:nvPicPr>
            <p:cNvPr id="27" name="Picture 31" descr="Picture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extBox 18"/>
          <p:cNvSpPr txBox="1"/>
          <p:nvPr/>
        </p:nvSpPr>
        <p:spPr>
          <a:xfrm>
            <a:off x="3870827" y="1043594"/>
            <a:ext cx="30901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УУД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1230" y="3259722"/>
            <a:ext cx="77815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hlinkClick r:id="rId5" action="ppaction://hlinkpres?slideindex=1&amp;slidetitle="/>
              </a:rPr>
              <a:t>Работа с интерактивными моделями</a:t>
            </a:r>
            <a:endParaRPr lang="ru-RU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437112"/>
            <a:ext cx="1910040" cy="191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50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5"/>
          <p:cNvGrpSpPr>
            <a:grpSpLocks/>
          </p:cNvGrpSpPr>
          <p:nvPr/>
        </p:nvGrpSpPr>
        <p:grpSpPr bwMode="auto">
          <a:xfrm>
            <a:off x="174573" y="130636"/>
            <a:ext cx="5338685" cy="1409073"/>
            <a:chOff x="555" y="2823"/>
            <a:chExt cx="973" cy="1065"/>
          </a:xfrm>
        </p:grpSpPr>
        <p:pic>
          <p:nvPicPr>
            <p:cNvPr id="17" name="Picture 6" descr="Picture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Oval 7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925800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9" name="Oval 8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FF9900">
                    <a:alpha val="85001"/>
                  </a:srgbClr>
                </a:gs>
                <a:gs pos="100000">
                  <a:srgbClr val="A261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0" name="Oval 9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B96F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pic>
          <p:nvPicPr>
            <p:cNvPr id="21" name="Picture 10" descr="Picture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662656" y="481230"/>
            <a:ext cx="45849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УУД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1526274"/>
            <a:ext cx="48605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«Быстрые» карточки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2" y="1543691"/>
            <a:ext cx="3766762" cy="5128679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283968" y="4832285"/>
            <a:ext cx="4844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Выбери животных, </a:t>
            </a:r>
          </a:p>
          <a:p>
            <a:r>
              <a:rPr lang="ru-RU" dirty="0" smtClean="0"/>
              <a:t>для которых характерен прямой путь развития </a:t>
            </a:r>
          </a:p>
          <a:p>
            <a:r>
              <a:rPr lang="ru-RU" dirty="0" smtClean="0"/>
              <a:t>(обведи кружком)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947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5"/>
          <p:cNvGrpSpPr>
            <a:grpSpLocks/>
          </p:cNvGrpSpPr>
          <p:nvPr/>
        </p:nvGrpSpPr>
        <p:grpSpPr bwMode="auto">
          <a:xfrm>
            <a:off x="182804" y="204729"/>
            <a:ext cx="5338685" cy="1409073"/>
            <a:chOff x="555" y="2823"/>
            <a:chExt cx="973" cy="1065"/>
          </a:xfrm>
        </p:grpSpPr>
        <p:pic>
          <p:nvPicPr>
            <p:cNvPr id="17" name="Picture 6" descr="Picture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Oval 7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925800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9" name="Oval 8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FF9900">
                    <a:alpha val="85001"/>
                  </a:srgbClr>
                </a:gs>
                <a:gs pos="100000">
                  <a:srgbClr val="A261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0" name="Oval 9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B96F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pic>
          <p:nvPicPr>
            <p:cNvPr id="21" name="Picture 10" descr="Picture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668527" y="585457"/>
            <a:ext cx="45849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УУД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1613802"/>
            <a:ext cx="53737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«Быстрые» карточки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2564904"/>
            <a:ext cx="80380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Укажите последовательность систематических категорий, </a:t>
            </a:r>
            <a:r>
              <a:rPr lang="ru-RU" dirty="0" smtClean="0"/>
              <a:t>характерных </a:t>
            </a:r>
            <a:r>
              <a:rPr lang="ru-RU" dirty="0"/>
              <a:t>для царства растений, начиная с наибольшей. </a:t>
            </a:r>
            <a:endParaRPr lang="ru-RU" dirty="0" smtClean="0"/>
          </a:p>
          <a:p>
            <a:r>
              <a:rPr lang="ru-RU" dirty="0" smtClean="0"/>
              <a:t>В ответ  запишите </a:t>
            </a:r>
            <a:r>
              <a:rPr lang="ru-RU" dirty="0"/>
              <a:t>соответствующую последовательность букв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А) Класс </a:t>
            </a:r>
            <a:r>
              <a:rPr lang="ru-RU" dirty="0" smtClean="0"/>
              <a:t>  Б</a:t>
            </a:r>
            <a:r>
              <a:rPr lang="ru-RU" dirty="0"/>
              <a:t>) Царство </a:t>
            </a:r>
            <a:r>
              <a:rPr lang="ru-RU" dirty="0" smtClean="0"/>
              <a:t> В</a:t>
            </a:r>
            <a:r>
              <a:rPr lang="ru-RU" dirty="0"/>
              <a:t>) </a:t>
            </a:r>
            <a:r>
              <a:rPr lang="ru-RU" dirty="0" smtClean="0"/>
              <a:t>Отдел  Г</a:t>
            </a:r>
            <a:r>
              <a:rPr lang="ru-RU" dirty="0"/>
              <a:t>) Вид </a:t>
            </a:r>
            <a:r>
              <a:rPr lang="ru-RU" dirty="0" smtClean="0"/>
              <a:t>  Д</a:t>
            </a:r>
            <a:r>
              <a:rPr lang="ru-RU" dirty="0"/>
              <a:t>) Род </a:t>
            </a:r>
            <a:r>
              <a:rPr lang="ru-RU" dirty="0" smtClean="0"/>
              <a:t>  Е</a:t>
            </a:r>
            <a:r>
              <a:rPr lang="ru-RU" dirty="0"/>
              <a:t>) Семейство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1547664" y="5013176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177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79388" y="13088"/>
            <a:ext cx="5545137" cy="1288019"/>
            <a:chOff x="555" y="2823"/>
            <a:chExt cx="973" cy="1065"/>
          </a:xfrm>
        </p:grpSpPr>
        <p:pic>
          <p:nvPicPr>
            <p:cNvPr id="6" name="Picture 13" descr="Picture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val 14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F0EA00"/>
                </a:gs>
                <a:gs pos="100000">
                  <a:srgbClr val="898600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" name="Oval 15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F0EA00">
                    <a:alpha val="85001"/>
                  </a:srgbClr>
                </a:gs>
                <a:gs pos="100000">
                  <a:srgbClr val="9895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" name="Oval 16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F0EA00"/>
                </a:gs>
                <a:gs pos="100000">
                  <a:srgbClr val="AEAA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pic>
          <p:nvPicPr>
            <p:cNvPr id="10" name="Picture 17" descr="Picture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1383378" y="88698"/>
            <a:ext cx="30484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УУД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85922" y="1165916"/>
            <a:ext cx="58580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Работа с учебником и тетрадью</a:t>
            </a:r>
            <a:endParaRPr lang="ru-RU" sz="3200" b="1" dirty="0">
              <a:ln w="24500" cmpd="dbl">
                <a:solidFill>
                  <a:srgbClr val="C0504D">
                    <a:shade val="85000"/>
                    <a:satMod val="155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C0504D">
                      <a:tint val="10000"/>
                      <a:satMod val="155000"/>
                    </a:srgbClr>
                  </a:gs>
                  <a:gs pos="60000">
                    <a:srgbClr val="C0504D">
                      <a:tint val="30000"/>
                      <a:satMod val="155000"/>
                    </a:srgbClr>
                  </a:gs>
                  <a:gs pos="100000">
                    <a:srgbClr val="C0504D">
                      <a:tint val="73000"/>
                      <a:satMod val="155000"/>
                    </a:srgb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215" y="1812803"/>
            <a:ext cx="5139251" cy="476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04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6"/>
          <p:cNvGrpSpPr>
            <a:grpSpLocks/>
          </p:cNvGrpSpPr>
          <p:nvPr/>
        </p:nvGrpSpPr>
        <p:grpSpPr bwMode="auto">
          <a:xfrm>
            <a:off x="153557" y="115888"/>
            <a:ext cx="5651500" cy="1176740"/>
            <a:chOff x="555" y="2823"/>
            <a:chExt cx="973" cy="1065"/>
          </a:xfrm>
        </p:grpSpPr>
        <p:pic>
          <p:nvPicPr>
            <p:cNvPr id="23" name="Picture 27" descr="Picture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Oval 28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AE50E2"/>
                </a:gs>
                <a:gs pos="100000">
                  <a:srgbClr val="642E81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5" name="Oval 29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AE50E2">
                    <a:alpha val="85001"/>
                  </a:srgbClr>
                </a:gs>
                <a:gs pos="100000">
                  <a:srgbClr val="6F339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6" name="Oval 30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AE50E2"/>
                </a:gs>
                <a:gs pos="100000">
                  <a:srgbClr val="7E3AA4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pic>
          <p:nvPicPr>
            <p:cNvPr id="27" name="Picture 31" descr="Picture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extBox 18"/>
          <p:cNvSpPr txBox="1"/>
          <p:nvPr/>
        </p:nvSpPr>
        <p:spPr>
          <a:xfrm>
            <a:off x="1481859" y="114453"/>
            <a:ext cx="30901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УУД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92628"/>
            <a:ext cx="7054780" cy="542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8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643688"/>
          </a:xfrm>
        </p:spPr>
        <p:txBody>
          <a:bodyPr/>
          <a:lstStyle/>
          <a:p>
            <a:r>
              <a:rPr lang="ru-RU" sz="2000" b="1" i="1" smtClean="0">
                <a:solidFill>
                  <a:srgbClr val="FF0000"/>
                </a:solidFill>
              </a:rPr>
              <a:t>Прежде, чем отправиться в первое путешествие под названием  «Химический опыт», Диме необходимо  было сдать правила, чтобы получить право на путешествие</a:t>
            </a:r>
            <a:r>
              <a:rPr lang="ru-RU" sz="2000" b="1" smtClean="0"/>
              <a:t>.</a:t>
            </a:r>
          </a:p>
          <a:p>
            <a:r>
              <a:rPr lang="ru-RU" sz="2000" b="1" smtClean="0"/>
              <a:t>Оцените продукт своей деятельности предыдущего урока, установив соответствие между лабораторным оборудованием и его назначением, сравните запланированный  ответ и полученный вами, сделайте вывод о правильности выполнения данного задания учеником.</a:t>
            </a:r>
          </a:p>
          <a:p>
            <a:r>
              <a:rPr lang="ru-RU" sz="2000" b="1" smtClean="0"/>
              <a:t>1) Фарфоровая чашка   А. Сосуд для измерения объема жидкости</a:t>
            </a:r>
            <a:br>
              <a:rPr lang="ru-RU" sz="2000" b="1" smtClean="0"/>
            </a:br>
            <a:r>
              <a:rPr lang="ru-RU" sz="2000" b="1" smtClean="0"/>
              <a:t>2) Шпатель                        Б. Приспособление для перемешивания смеси</a:t>
            </a:r>
            <a:br>
              <a:rPr lang="ru-RU" sz="2000" b="1" smtClean="0"/>
            </a:br>
            <a:r>
              <a:rPr lang="ru-RU" sz="2000" b="1" smtClean="0"/>
              <a:t>3) Мензурка                      В. Сосуд для прокаливания веществ</a:t>
            </a:r>
            <a:br>
              <a:rPr lang="ru-RU" sz="2000" b="1" smtClean="0"/>
            </a:br>
            <a:r>
              <a:rPr lang="ru-RU" sz="2000" b="1" smtClean="0"/>
              <a:t>4) Тигель                            Г. Ложечка для взятия порции вещества</a:t>
            </a:r>
          </a:p>
          <a:p>
            <a:r>
              <a:rPr lang="ru-RU" sz="2000" b="1" smtClean="0"/>
              <a:t>5) Спиртовка                    Д. Посуда для выпаривания растворов</a:t>
            </a:r>
          </a:p>
          <a:p>
            <a:pPr>
              <a:buFont typeface="Arial" charset="0"/>
              <a:buNone/>
            </a:pPr>
            <a:r>
              <a:rPr lang="ru-RU" sz="2000" b="1" smtClean="0"/>
              <a:t>                                                   Е. Для  нагревания веществ</a:t>
            </a:r>
            <a:br>
              <a:rPr lang="ru-RU" sz="2000" b="1" smtClean="0"/>
            </a:b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000" b="1" smtClean="0"/>
              <a:t/>
            </a:r>
            <a:br>
              <a:rPr lang="ru-RU" sz="2000" b="1" smtClean="0"/>
            </a:br>
            <a:endParaRPr lang="ru-RU" sz="2000" b="1" smtClean="0"/>
          </a:p>
          <a:p>
            <a:endParaRPr lang="ru-RU" sz="2000" b="1" smtClean="0"/>
          </a:p>
        </p:txBody>
      </p:sp>
      <p:pic>
        <p:nvPicPr>
          <p:cNvPr id="8" name="слайд5а">
            <a:hlinkClick r:id="" action="ppaction://media"/>
          </p:cNvPr>
          <p:cNvPicPr>
            <a:picLocks noRot="1" noChangeAspect="1"/>
          </p:cNvPicPr>
          <p:nvPr>
            <a:wavAudioFile r:embed="rId1" name="слайд5а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75" y="285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42844" y="4214818"/>
          <a:ext cx="8715404" cy="146304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542549"/>
                <a:gridCol w="1773931"/>
                <a:gridCol w="2140829"/>
                <a:gridCol w="1710499"/>
                <a:gridCol w="1547596"/>
              </a:tblGrid>
              <a:tr h="57150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/>
                        <a:t>          1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/>
                        <a:t>         2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/>
                        <a:t>          3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/>
                        <a:t>       4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/>
                        <a:t>         5 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090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/>
                        <a:t>         Д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/>
                        <a:t>         А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/>
                        <a:t>          В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/>
                        <a:t>      Е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/>
                        <a:t>         Г</a:t>
                      </a:r>
                      <a:r>
                        <a:rPr lang="ru-RU" sz="3200" b="1" dirty="0"/>
                        <a:t> 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5715016"/>
            <a:ext cx="8929718" cy="95410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>
                  <a:solidFill>
                    <a:srgbClr val="FF0000"/>
                  </a:solidFill>
                </a:ln>
                <a:latin typeface="+mn-lt"/>
              </a:rPr>
              <a:t> Вывод: ученик установил правильное соответствие или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>
                  <a:solidFill>
                    <a:srgbClr val="FF0000"/>
                  </a:solidFill>
                </a:ln>
                <a:latin typeface="+mn-lt"/>
              </a:rPr>
              <a:t>нарушил соответствие в № 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" y="4286256"/>
          <a:ext cx="9144000" cy="150019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469571"/>
                <a:gridCol w="1877786"/>
                <a:gridCol w="2286000"/>
                <a:gridCol w="1796143"/>
                <a:gridCol w="1714500"/>
              </a:tblGrid>
              <a:tr h="7500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0" b="1" dirty="0"/>
                        <a:t> </a:t>
                      </a:r>
                      <a:r>
                        <a:rPr lang="ru-RU" sz="4000" b="1" dirty="0" smtClean="0"/>
                        <a:t>      </a:t>
                      </a:r>
                      <a:r>
                        <a:rPr lang="ru-RU" sz="4000" b="1" dirty="0"/>
                        <a:t>1</a:t>
                      </a:r>
                      <a:endParaRPr lang="ru-RU" sz="4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T w="762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0" b="1" dirty="0"/>
                        <a:t> </a:t>
                      </a:r>
                      <a:r>
                        <a:rPr lang="ru-RU" sz="4000" b="1" dirty="0" smtClean="0"/>
                        <a:t>       </a:t>
                      </a:r>
                      <a:r>
                        <a:rPr lang="ru-RU" sz="4000" b="1" dirty="0"/>
                        <a:t>2</a:t>
                      </a:r>
                      <a:endParaRPr lang="ru-RU" sz="4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0" b="1" dirty="0"/>
                        <a:t>          3</a:t>
                      </a:r>
                      <a:endParaRPr lang="ru-RU" sz="4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0" b="1" dirty="0"/>
                        <a:t>     </a:t>
                      </a:r>
                      <a:r>
                        <a:rPr lang="ru-RU" sz="4000" b="1" dirty="0" smtClean="0"/>
                        <a:t>   </a:t>
                      </a:r>
                      <a:r>
                        <a:rPr lang="ru-RU" sz="4000" b="1" dirty="0"/>
                        <a:t>4</a:t>
                      </a:r>
                      <a:endParaRPr lang="ru-RU" sz="4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0" b="1" dirty="0" smtClean="0"/>
                        <a:t>         5 </a:t>
                      </a:r>
                      <a:endParaRPr lang="ru-RU" sz="4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500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0" b="1" dirty="0" smtClean="0"/>
                        <a:t>       Д</a:t>
                      </a:r>
                      <a:endParaRPr lang="ru-RU" sz="4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0" b="1" dirty="0" smtClean="0"/>
                        <a:t>         Г</a:t>
                      </a:r>
                      <a:endParaRPr lang="ru-RU" sz="4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0" b="1" dirty="0" smtClean="0"/>
                        <a:t>          А</a:t>
                      </a:r>
                      <a:endParaRPr lang="ru-RU" sz="4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0" b="1" dirty="0" smtClean="0"/>
                        <a:t>        В</a:t>
                      </a:r>
                      <a:endParaRPr lang="ru-RU" sz="4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0" b="1" dirty="0" smtClean="0"/>
                        <a:t>       </a:t>
                      </a:r>
                      <a:r>
                        <a:rPr lang="ru-RU" sz="4000" b="1" dirty="0"/>
                        <a:t> </a:t>
                      </a:r>
                      <a:r>
                        <a:rPr lang="ru-RU" sz="4000" b="1" dirty="0" smtClean="0"/>
                        <a:t>Е</a:t>
                      </a:r>
                      <a:endParaRPr lang="ru-RU" sz="4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14282" y="5715016"/>
            <a:ext cx="8286808" cy="52322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>
                  <a:solidFill>
                    <a:srgbClr val="FF0000"/>
                  </a:solidFill>
                </a:ln>
                <a:latin typeface="+mn-lt"/>
              </a:rPr>
              <a:t> Вывод: ученик нарушил соответствие в № 2, 4 и 5 </a:t>
            </a:r>
          </a:p>
        </p:txBody>
      </p:sp>
    </p:spTree>
    <p:extLst>
      <p:ext uri="{BB962C8B-B14F-4D97-AF65-F5344CB8AC3E}">
        <p14:creationId xmlns:p14="http://schemas.microsoft.com/office/powerpoint/2010/main" val="186542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929688" cy="6357938"/>
          </a:xfrm>
        </p:spPr>
        <p:txBody>
          <a:bodyPr/>
          <a:lstStyle/>
          <a:p>
            <a:r>
              <a:rPr lang="ru-RU" b="1" i="1" u="sng" smtClean="0">
                <a:solidFill>
                  <a:srgbClr val="FF0000"/>
                </a:solidFill>
              </a:rPr>
              <a:t>Природа не терпит беспорядка</a:t>
            </a:r>
            <a:r>
              <a:rPr lang="ru-RU" b="1" smtClean="0"/>
              <a:t>. Укажите какая информация требуется для того, чтобы найти ошибку в структурной  формуле и вставьте в предложение пропущенные слова  согласно знаниям о валентности </a:t>
            </a:r>
          </a:p>
          <a:p>
            <a:r>
              <a:rPr lang="ru-RU" sz="2800" b="1" smtClean="0"/>
              <a:t>           Н   Н    Н     Н    </a:t>
            </a:r>
          </a:p>
          <a:p>
            <a:r>
              <a:rPr lang="ru-RU" sz="2800" b="1" smtClean="0"/>
              <a:t>           |    |     |     |   </a:t>
            </a:r>
          </a:p>
          <a:p>
            <a:r>
              <a:rPr lang="ru-RU" sz="2800" b="1" smtClean="0"/>
              <a:t>   Н —С—С—С—С— Н</a:t>
            </a:r>
          </a:p>
          <a:p>
            <a:r>
              <a:rPr lang="ru-RU" sz="2800" b="1" smtClean="0"/>
              <a:t>            |     |    |    |</a:t>
            </a:r>
          </a:p>
          <a:p>
            <a:r>
              <a:rPr lang="ru-RU" sz="2800" b="1" smtClean="0"/>
              <a:t>           Н     Н    Н   Н—Н </a:t>
            </a:r>
          </a:p>
          <a:p>
            <a:r>
              <a:rPr lang="ru-RU" b="1" smtClean="0"/>
              <a:t> </a:t>
            </a:r>
          </a:p>
        </p:txBody>
      </p:sp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6000750" y="3000375"/>
            <a:ext cx="2714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2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5572125" y="2428875"/>
            <a:ext cx="2857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2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6357938" y="3929063"/>
            <a:ext cx="3286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2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000625"/>
            <a:ext cx="9144000" cy="2062163"/>
          </a:xfrm>
          <a:prstGeom prst="rect">
            <a:avLst/>
          </a:prstGeom>
          <a:ln w="76200">
            <a:solidFill>
              <a:srgbClr val="19F38B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Структурные формулы составляются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согласно…                              ,  поэтому формула неверна, т.к.  …                  в ней ….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86000" y="5929313"/>
            <a:ext cx="2857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0000"/>
                </a:solidFill>
                <a:latin typeface="Calibri" pitchFamily="34" charset="0"/>
              </a:rPr>
              <a:t>водород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857375" y="5429250"/>
            <a:ext cx="25717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Calibri" pitchFamily="34" charset="0"/>
              </a:rPr>
              <a:t>валентности</a:t>
            </a:r>
          </a:p>
          <a:p>
            <a:endParaRPr lang="ru-RU" sz="3200">
              <a:latin typeface="Calibri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500688" y="6000750"/>
            <a:ext cx="321468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Calibri" pitchFamily="34" charset="0"/>
              </a:rPr>
              <a:t>двухвалентен</a:t>
            </a:r>
          </a:p>
          <a:p>
            <a:endParaRPr lang="ru-RU" sz="3200">
              <a:latin typeface="Calibri" pitchFamily="34" charset="0"/>
            </a:endParaRPr>
          </a:p>
        </p:txBody>
      </p:sp>
      <p:pic>
        <p:nvPicPr>
          <p:cNvPr id="12" name="слайд6">
            <a:hlinkClick r:id="" action="ppaction://media"/>
          </p:cNvPr>
          <p:cNvPicPr>
            <a:picLocks noRot="1" noChangeAspect="1"/>
          </p:cNvPicPr>
          <p:nvPr>
            <a:wavAudioFile r:embed="rId1" name="слайд6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429625" y="2143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245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044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000750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Все, что познается, имеет число, ибо невозможно ни понять ничего, ни познать без него.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Два друга</a:t>
            </a:r>
            <a:r>
              <a:rPr lang="ru-RU" b="1" dirty="0"/>
              <a:t>, </a:t>
            </a:r>
            <a:r>
              <a:rPr lang="ru-RU" b="1" dirty="0" smtClean="0"/>
              <a:t>отвечали </a:t>
            </a:r>
            <a:r>
              <a:rPr lang="ru-RU" b="1" dirty="0"/>
              <a:t>на вопрос, чем отличаются понятия «степень окисления» и  «валентность</a:t>
            </a:r>
            <a:r>
              <a:rPr lang="ru-RU" b="1" dirty="0" smtClean="0"/>
              <a:t>». Для этого им необходимо было выбрать </a:t>
            </a:r>
            <a:r>
              <a:rPr lang="ru-RU" b="1" i="1" u="sng" dirty="0"/>
              <a:t>правильные суждения о валентности</a:t>
            </a:r>
            <a:r>
              <a:rPr lang="ru-RU" b="1" dirty="0"/>
              <a:t>, Вася выбрал  «А </a:t>
            </a:r>
            <a:r>
              <a:rPr lang="ru-RU" b="1" dirty="0" smtClean="0"/>
              <a:t>,Г и </a:t>
            </a:r>
            <a:r>
              <a:rPr lang="ru-RU" b="1" dirty="0"/>
              <a:t>Д », Коля- «Б и В». </a:t>
            </a:r>
            <a:r>
              <a:rPr lang="ru-RU" b="1" dirty="0" smtClean="0"/>
              <a:t>Зная понятие о «валентности»  выберите правильные.</a:t>
            </a:r>
            <a:endParaRPr lang="ru-RU" b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/>
              <a:t>А) имеет заряд   </a:t>
            </a:r>
            <a:endParaRPr lang="ru-RU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 </a:t>
            </a:r>
            <a:r>
              <a:rPr lang="ru-RU" b="1" dirty="0"/>
              <a:t>Б) не имеет заряд   </a:t>
            </a:r>
            <a:endParaRPr lang="ru-RU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В</a:t>
            </a:r>
            <a:r>
              <a:rPr lang="ru-RU" b="1" dirty="0"/>
              <a:t>) определяется по структурной формуле </a:t>
            </a:r>
            <a:r>
              <a:rPr lang="ru-RU" b="1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 </a:t>
            </a:r>
            <a:r>
              <a:rPr lang="ru-RU" b="1" dirty="0"/>
              <a:t>Г) определяется по молекулярной формуле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/>
              <a:t>Д) валентность и степень окисления всегда совпадают.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/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4500563" y="5715000"/>
            <a:ext cx="2571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5063" y="5715000"/>
            <a:ext cx="2357437" cy="769938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/>
              <a:t>А, Г </a:t>
            </a:r>
            <a:r>
              <a:rPr lang="ru-RU" sz="4400" b="1" dirty="0"/>
              <a:t>и Д</a:t>
            </a:r>
            <a:endParaRPr lang="ru-RU" sz="4400" dirty="0"/>
          </a:p>
        </p:txBody>
      </p: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4786313" y="6643688"/>
            <a:ext cx="1143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1938" y="5643563"/>
            <a:ext cx="1571625" cy="830262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/>
              <a:t>Б и 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750" y="5643563"/>
            <a:ext cx="3286125" cy="584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</a:rPr>
              <a:t>Варианты ответа</a:t>
            </a:r>
          </a:p>
        </p:txBody>
      </p:sp>
      <p:pic>
        <p:nvPicPr>
          <p:cNvPr id="10" name="слайл12">
            <a:hlinkClick r:id="" action="ppaction://media"/>
          </p:cNvPr>
          <p:cNvPicPr>
            <a:picLocks noRot="1" noChangeAspect="1"/>
          </p:cNvPicPr>
          <p:nvPr>
            <a:wavAudioFile r:embed="rId1" name="слайл1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2143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160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12222 -3.33333E-6 C 0.17691 -3.33333E-6 0.24444 -0.11736 0.24444 -0.21273 L 0.24444 -0.42523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0" y="-2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47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/>
          <p:cNvSpPr>
            <a:spLocks noChangeArrowheads="1"/>
          </p:cNvSpPr>
          <p:nvPr/>
        </p:nvSpPr>
        <p:spPr bwMode="gray">
          <a:xfrm>
            <a:off x="1547813" y="1773238"/>
            <a:ext cx="5759450" cy="1655762"/>
          </a:xfrm>
          <a:prstGeom prst="upArrow">
            <a:avLst>
              <a:gd name="adj1" fmla="val 56944"/>
              <a:gd name="adj2" fmla="val 50782"/>
            </a:avLst>
          </a:prstGeom>
          <a:gradFill rotWithShape="1">
            <a:gsLst>
              <a:gs pos="0">
                <a:srgbClr val="0099CC"/>
              </a:gs>
              <a:gs pos="100000">
                <a:srgbClr val="00475E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74820" name="AutoShape 4"/>
          <p:cNvSpPr>
            <a:spLocks noChangeArrowheads="1"/>
          </p:cNvSpPr>
          <p:nvPr/>
        </p:nvSpPr>
        <p:spPr bwMode="gray">
          <a:xfrm>
            <a:off x="179388" y="188913"/>
            <a:ext cx="5791200" cy="10080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515138"/>
              </a:gs>
              <a:gs pos="50000">
                <a:srgbClr val="B0AF7A"/>
              </a:gs>
              <a:gs pos="100000">
                <a:srgbClr val="515138"/>
              </a:gs>
            </a:gsLst>
            <a:lin ang="0" scaled="1"/>
          </a:gradFill>
          <a:ln w="38100" algn="ctr">
            <a:solidFill>
              <a:srgbClr val="FF3300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В состав УУД входят </a:t>
            </a:r>
            <a:r>
              <a:rPr lang="ru-RU" sz="40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4</a:t>
            </a:r>
            <a:r>
              <a:rPr lang="ru-RU" sz="24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блока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grpSp>
        <p:nvGrpSpPr>
          <p:cNvPr id="5124" name="Group 5"/>
          <p:cNvGrpSpPr>
            <a:grpSpLocks/>
          </p:cNvGrpSpPr>
          <p:nvPr/>
        </p:nvGrpSpPr>
        <p:grpSpPr bwMode="auto">
          <a:xfrm>
            <a:off x="250825" y="3068638"/>
            <a:ext cx="2592388" cy="1735137"/>
            <a:chOff x="555" y="2823"/>
            <a:chExt cx="973" cy="1065"/>
          </a:xfrm>
        </p:grpSpPr>
        <p:pic>
          <p:nvPicPr>
            <p:cNvPr id="5148" name="Picture 6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9" name="Oval 7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925800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0" name="Oval 8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FF9900">
                    <a:alpha val="85001"/>
                  </a:srgbClr>
                </a:gs>
                <a:gs pos="100000">
                  <a:srgbClr val="A261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1" name="Oval 9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B96F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152" name="Picture 10" descr="Picture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74827" name="Text Box 11"/>
          <p:cNvSpPr txBox="1">
            <a:spLocks noChangeArrowheads="1"/>
          </p:cNvSpPr>
          <p:nvPr/>
        </p:nvSpPr>
        <p:spPr bwMode="auto">
          <a:xfrm>
            <a:off x="611560" y="3311319"/>
            <a:ext cx="1877988" cy="10614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Verdana" pitchFamily="34" charset="0"/>
              </a:rPr>
              <a:t>Личностные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Verdana" pitchFamily="34" charset="0"/>
              </a:rPr>
              <a:t>УУД</a:t>
            </a:r>
            <a:endParaRPr lang="en-US" b="1" dirty="0">
              <a:solidFill>
                <a:schemeClr val="bg1"/>
              </a:solidFill>
              <a:latin typeface="Verdana" pitchFamily="34" charset="0"/>
            </a:endParaRPr>
          </a:p>
        </p:txBody>
      </p:sp>
      <p:grpSp>
        <p:nvGrpSpPr>
          <p:cNvPr id="5126" name="Group 12"/>
          <p:cNvGrpSpPr>
            <a:grpSpLocks/>
          </p:cNvGrpSpPr>
          <p:nvPr/>
        </p:nvGrpSpPr>
        <p:grpSpPr bwMode="auto">
          <a:xfrm>
            <a:off x="1403350" y="4508500"/>
            <a:ext cx="2663825" cy="1873250"/>
            <a:chOff x="555" y="2823"/>
            <a:chExt cx="973" cy="1065"/>
          </a:xfrm>
        </p:grpSpPr>
        <p:pic>
          <p:nvPicPr>
            <p:cNvPr id="5143" name="Picture 13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4" name="Oval 14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F0EA00"/>
                </a:gs>
                <a:gs pos="100000">
                  <a:srgbClr val="898600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5" name="Oval 15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F0EA00">
                    <a:alpha val="85001"/>
                  </a:srgbClr>
                </a:gs>
                <a:gs pos="100000">
                  <a:srgbClr val="9895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6" name="Oval 16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F0EA00"/>
                </a:gs>
                <a:gs pos="100000">
                  <a:srgbClr val="AEAA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147" name="Picture 17" descr="Picture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74834" name="Text Box 18"/>
          <p:cNvSpPr txBox="1">
            <a:spLocks noChangeArrowheads="1"/>
          </p:cNvSpPr>
          <p:nvPr/>
        </p:nvSpPr>
        <p:spPr bwMode="auto">
          <a:xfrm>
            <a:off x="1625106" y="4901782"/>
            <a:ext cx="2298821" cy="10474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00"/>
                </a:solidFill>
                <a:latin typeface="Verdana" pitchFamily="34" charset="0"/>
              </a:rPr>
              <a:t>Регулятивные </a:t>
            </a:r>
            <a:endParaRPr lang="ru-RU" b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00"/>
                </a:solidFill>
                <a:latin typeface="Verdana" pitchFamily="34" charset="0"/>
              </a:rPr>
              <a:t>УУД</a:t>
            </a:r>
            <a:endParaRPr lang="ru-RU" b="1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5128" name="Group 19"/>
          <p:cNvGrpSpPr>
            <a:grpSpLocks/>
          </p:cNvGrpSpPr>
          <p:nvPr/>
        </p:nvGrpSpPr>
        <p:grpSpPr bwMode="auto">
          <a:xfrm>
            <a:off x="4211638" y="4508500"/>
            <a:ext cx="2808287" cy="1951038"/>
            <a:chOff x="555" y="2823"/>
            <a:chExt cx="973" cy="1065"/>
          </a:xfrm>
        </p:grpSpPr>
        <p:pic>
          <p:nvPicPr>
            <p:cNvPr id="5138" name="Picture 20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9" name="Oval 21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30C230"/>
                </a:gs>
                <a:gs pos="100000">
                  <a:srgbClr val="1B6F1B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0" name="Oval 22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30C230">
                    <a:alpha val="85001"/>
                  </a:srgbClr>
                </a:gs>
                <a:gs pos="100000">
                  <a:srgbClr val="1F7B1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1" name="Oval 23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30C230"/>
                </a:gs>
                <a:gs pos="100000">
                  <a:srgbClr val="238D23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142" name="Picture 24" descr="Picture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74841" name="Text Box 25"/>
          <p:cNvSpPr txBox="1">
            <a:spLocks noChangeArrowheads="1"/>
          </p:cNvSpPr>
          <p:nvPr/>
        </p:nvSpPr>
        <p:spPr bwMode="auto">
          <a:xfrm>
            <a:off x="4427538" y="4901782"/>
            <a:ext cx="2381693" cy="10474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Verdana" pitchFamily="34" charset="0"/>
              </a:rPr>
              <a:t>Познавательные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Verdana" pitchFamily="34" charset="0"/>
              </a:rPr>
              <a:t> </a:t>
            </a:r>
            <a:r>
              <a:rPr lang="ru-RU" b="1" dirty="0" smtClean="0">
                <a:latin typeface="Verdana" pitchFamily="34" charset="0"/>
              </a:rPr>
              <a:t>УУД</a:t>
            </a:r>
            <a:r>
              <a:rPr lang="ru-RU" b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endParaRPr lang="en-US" b="1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5130" name="Group 26"/>
          <p:cNvGrpSpPr>
            <a:grpSpLocks/>
          </p:cNvGrpSpPr>
          <p:nvPr/>
        </p:nvGrpSpPr>
        <p:grpSpPr bwMode="auto">
          <a:xfrm>
            <a:off x="6156325" y="3213100"/>
            <a:ext cx="2663825" cy="1835150"/>
            <a:chOff x="555" y="2823"/>
            <a:chExt cx="973" cy="1065"/>
          </a:xfrm>
        </p:grpSpPr>
        <p:pic>
          <p:nvPicPr>
            <p:cNvPr id="5133" name="Picture 27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4" name="Oval 28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AE50E2"/>
                </a:gs>
                <a:gs pos="100000">
                  <a:srgbClr val="642E81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5" name="Oval 29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AE50E2">
                    <a:alpha val="85001"/>
                  </a:srgbClr>
                </a:gs>
                <a:gs pos="100000">
                  <a:srgbClr val="6F339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6" name="Oval 30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AE50E2"/>
                </a:gs>
                <a:gs pos="100000">
                  <a:srgbClr val="7E3AA4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137" name="Picture 31" descr="Picture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74848" name="Text Box 32"/>
          <p:cNvSpPr txBox="1">
            <a:spLocks noChangeArrowheads="1"/>
          </p:cNvSpPr>
          <p:nvPr/>
        </p:nvSpPr>
        <p:spPr bwMode="auto">
          <a:xfrm>
            <a:off x="6378082" y="3663308"/>
            <a:ext cx="2370382" cy="10019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Verdana" pitchFamily="34" charset="0"/>
              </a:rPr>
              <a:t>Коммуникативные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Verdana" pitchFamily="34" charset="0"/>
              </a:rPr>
              <a:t>УУД</a:t>
            </a:r>
            <a:endParaRPr lang="ru-RU" b="1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62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001125" cy="4525963"/>
          </a:xfrm>
        </p:spPr>
        <p:txBody>
          <a:bodyPr/>
          <a:lstStyle/>
          <a:p>
            <a:r>
              <a:rPr lang="ru-RU" sz="2800" b="1" i="1" smtClean="0">
                <a:solidFill>
                  <a:srgbClr val="FF0000"/>
                </a:solidFill>
              </a:rPr>
              <a:t>Еще в 19 веке анализ веществ животного и растительного происхождения показал, что состоят они из одних и тех же элементов</a:t>
            </a:r>
            <a:r>
              <a:rPr lang="ru-RU" sz="2800" b="1" smtClean="0"/>
              <a:t>.</a:t>
            </a:r>
            <a:r>
              <a:rPr lang="ru-RU" sz="2800" b="1" i="1" smtClean="0"/>
              <a:t>  Вам необходимо провести эксперимент и теперь уже в 21-ом определить эти элементы в органических соединениях. Заполните пропущенные слова в тексте.</a:t>
            </a:r>
            <a:endParaRPr lang="ru-RU" sz="2800" smtClean="0"/>
          </a:p>
        </p:txBody>
      </p:sp>
      <p:sp>
        <p:nvSpPr>
          <p:cNvPr id="4" name="TextBox 3"/>
          <p:cNvSpPr txBox="1"/>
          <p:nvPr/>
        </p:nvSpPr>
        <p:spPr>
          <a:xfrm>
            <a:off x="142875" y="3071813"/>
            <a:ext cx="9001125" cy="3540125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При сгорании парафиновой свечи, на стенках стакана появляются капельки воды, это свидетельствует о наличии …                              в органических  веществах.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При добавлении известковой воды в стакан происходит ее    …                        ,     это свидетельствует о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 наличии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 в органических соединениях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71625" y="3786188"/>
            <a:ext cx="2714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solidFill>
                  <a:srgbClr val="FF0000"/>
                </a:solidFill>
                <a:latin typeface="Calibri" pitchFamily="34" charset="0"/>
              </a:rPr>
              <a:t>водорода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57375" y="5072063"/>
            <a:ext cx="30718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C00000"/>
                </a:solidFill>
                <a:latin typeface="Calibri" pitchFamily="34" charset="0"/>
              </a:rPr>
              <a:t>углерода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42938" y="4643438"/>
            <a:ext cx="2928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B050"/>
                </a:solidFill>
                <a:latin typeface="Calibri" pitchFamily="34" charset="0"/>
              </a:rPr>
              <a:t>помутнение</a:t>
            </a:r>
          </a:p>
        </p:txBody>
      </p:sp>
      <p:pic>
        <p:nvPicPr>
          <p:cNvPr id="8" name="слайд14">
            <a:hlinkClick r:id="" action="ppaction://media"/>
          </p:cNvPr>
          <p:cNvPicPr>
            <a:picLocks noRot="1" noChangeAspect="1"/>
          </p:cNvPicPr>
          <p:nvPr>
            <a:wavAudioFile r:embed="rId1" name="слайд1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357188"/>
            <a:ext cx="42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1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3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358313" cy="45720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Вода - прекрасный лаборант- химик. Ведь в воде происходит множество химических реакций, которые «всухую» провести либо трудно, либо вовсе невозможно.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rgbClr val="006600"/>
                </a:solidFill>
              </a:rPr>
              <a:t>Проанализировав группы веществ</a:t>
            </a:r>
            <a:r>
              <a:rPr lang="ru-RU" b="1" i="1" u="sng" dirty="0" smtClean="0">
                <a:solidFill>
                  <a:srgbClr val="006600"/>
                </a:solidFill>
              </a:rPr>
              <a:t>, определите </a:t>
            </a:r>
            <a:r>
              <a:rPr lang="ru-RU" b="1" i="1" dirty="0" smtClean="0">
                <a:solidFill>
                  <a:srgbClr val="006600"/>
                </a:solidFill>
              </a:rPr>
              <a:t>в какой из них «лишнее» и перечислите критерии</a:t>
            </a:r>
            <a:r>
              <a:rPr lang="ru-RU" b="1" dirty="0" smtClean="0">
                <a:solidFill>
                  <a:srgbClr val="006600"/>
                </a:solidFill>
              </a:rPr>
              <a:t>, на основании которого вы исключили формулу «лишнего» вещества в группе</a:t>
            </a:r>
            <a:r>
              <a:rPr lang="ru-RU" b="1" dirty="0" smtClean="0">
                <a:solidFill>
                  <a:srgbClr val="002060"/>
                </a:solidFill>
              </a:rPr>
              <a:t>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а) К</a:t>
            </a:r>
            <a:r>
              <a:rPr lang="en-US" b="1" baseline="-25000" dirty="0" smtClean="0">
                <a:solidFill>
                  <a:srgbClr val="C00000"/>
                </a:solidFill>
              </a:rPr>
              <a:t>2</a:t>
            </a:r>
            <a:r>
              <a:rPr lang="en-US" b="1" dirty="0" smtClean="0">
                <a:solidFill>
                  <a:srgbClr val="C00000"/>
                </a:solidFill>
              </a:rPr>
              <a:t>O, CaO, Al</a:t>
            </a:r>
            <a:r>
              <a:rPr lang="en-US" b="1" baseline="-25000" dirty="0" smtClean="0">
                <a:solidFill>
                  <a:srgbClr val="C00000"/>
                </a:solidFill>
              </a:rPr>
              <a:t>2</a:t>
            </a:r>
            <a:r>
              <a:rPr lang="en-US" b="1" dirty="0" smtClean="0">
                <a:solidFill>
                  <a:srgbClr val="C00000"/>
                </a:solidFill>
              </a:rPr>
              <a:t>O</a:t>
            </a:r>
            <a:r>
              <a:rPr lang="en-US" b="1" baseline="-25000" dirty="0" smtClean="0">
                <a:solidFill>
                  <a:srgbClr val="C00000"/>
                </a:solidFill>
              </a:rPr>
              <a:t>3</a:t>
            </a:r>
            <a:r>
              <a:rPr lang="en-US" b="1" dirty="0" smtClean="0">
                <a:solidFill>
                  <a:srgbClr val="C00000"/>
                </a:solidFill>
              </a:rPr>
              <a:t>,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BaO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б</a:t>
            </a:r>
            <a:r>
              <a:rPr lang="en-US" b="1" dirty="0" smtClean="0">
                <a:solidFill>
                  <a:srgbClr val="C00000"/>
                </a:solidFill>
              </a:rPr>
              <a:t>)Cu, Pb, Sn, Ba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в</a:t>
            </a:r>
            <a:r>
              <a:rPr lang="en-US" b="1" dirty="0" smtClean="0">
                <a:solidFill>
                  <a:srgbClr val="C00000"/>
                </a:solidFill>
              </a:rPr>
              <a:t>) Li, Fe, Na, 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г</a:t>
            </a:r>
            <a:r>
              <a:rPr lang="en-US" b="1" dirty="0" smtClean="0">
                <a:solidFill>
                  <a:srgbClr val="C00000"/>
                </a:solidFill>
              </a:rPr>
              <a:t>)Li</a:t>
            </a:r>
            <a:r>
              <a:rPr lang="en-US" b="1" baseline="-25000" dirty="0" smtClean="0">
                <a:solidFill>
                  <a:srgbClr val="C00000"/>
                </a:solidFill>
              </a:rPr>
              <a:t>2</a:t>
            </a:r>
            <a:r>
              <a:rPr lang="en-US" b="1" dirty="0" smtClean="0">
                <a:solidFill>
                  <a:srgbClr val="C00000"/>
                </a:solidFill>
              </a:rPr>
              <a:t>O, Fe</a:t>
            </a:r>
            <a:r>
              <a:rPr lang="en-US" b="1" baseline="-25000" dirty="0" smtClean="0">
                <a:solidFill>
                  <a:srgbClr val="C00000"/>
                </a:solidFill>
              </a:rPr>
              <a:t>2</a:t>
            </a:r>
            <a:r>
              <a:rPr lang="en-US" b="1" dirty="0" smtClean="0">
                <a:solidFill>
                  <a:srgbClr val="C00000"/>
                </a:solidFill>
              </a:rPr>
              <a:t>O</a:t>
            </a:r>
            <a:r>
              <a:rPr lang="en-US" b="1" baseline="-25000" dirty="0" smtClean="0">
                <a:solidFill>
                  <a:srgbClr val="C00000"/>
                </a:solidFill>
              </a:rPr>
              <a:t>3</a:t>
            </a:r>
            <a:r>
              <a:rPr lang="en-US" b="1" dirty="0" smtClean="0">
                <a:solidFill>
                  <a:srgbClr val="C00000"/>
                </a:solidFill>
              </a:rPr>
              <a:t>, CuO, BeO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313" y="4500563"/>
            <a:ext cx="8929687" cy="2308225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а) …,т.к__________________</a:t>
            </a:r>
            <a:endParaRPr lang="en-US" sz="36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б) …,т.к__________________</a:t>
            </a:r>
            <a:endParaRPr lang="en-US" sz="36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в) …,т.к__________________</a:t>
            </a:r>
            <a:endParaRPr lang="en-US" sz="36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г) …,т.к__________________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572000"/>
            <a:ext cx="9358313" cy="255428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а) </a:t>
            </a:r>
            <a:r>
              <a:rPr lang="en-US" sz="3200" b="1" dirty="0"/>
              <a:t>Al</a:t>
            </a:r>
            <a:r>
              <a:rPr lang="en-US" sz="3200" b="1" baseline="-25000" dirty="0"/>
              <a:t>2</a:t>
            </a:r>
            <a:r>
              <a:rPr lang="en-US" sz="3200" b="1" dirty="0"/>
              <a:t>O</a:t>
            </a:r>
            <a:r>
              <a:rPr lang="en-US" sz="3200" b="1" baseline="-25000" dirty="0"/>
              <a:t>3</a:t>
            </a:r>
            <a:r>
              <a:rPr lang="ru-RU" sz="3200" b="1" baseline="-25000" dirty="0"/>
              <a:t> ,</a:t>
            </a:r>
            <a:r>
              <a:rPr lang="ru-RU" sz="3200" b="1" dirty="0"/>
              <a:t>т.к. не реагирует с Н</a:t>
            </a:r>
            <a:r>
              <a:rPr lang="ru-RU" sz="3200" b="1" baseline="-25000" dirty="0"/>
              <a:t>2</a:t>
            </a:r>
            <a:r>
              <a:rPr lang="ru-RU" sz="3200" b="1" dirty="0"/>
              <a:t>О</a:t>
            </a:r>
            <a:endParaRPr lang="en-US" sz="32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б</a:t>
            </a:r>
            <a:r>
              <a:rPr lang="en-US" sz="3200" b="1" dirty="0"/>
              <a:t>)Ba</a:t>
            </a:r>
            <a:r>
              <a:rPr lang="ru-RU" sz="3200" b="1" dirty="0"/>
              <a:t> </a:t>
            </a:r>
            <a:r>
              <a:rPr lang="ru-RU" sz="3200" b="1" baseline="-25000" dirty="0"/>
              <a:t>,</a:t>
            </a:r>
            <a:r>
              <a:rPr lang="ru-RU" sz="3200" b="1" dirty="0"/>
              <a:t>т.к. реагирует с Н</a:t>
            </a:r>
            <a:r>
              <a:rPr lang="ru-RU" sz="3200" b="1" baseline="-25000" dirty="0"/>
              <a:t>2</a:t>
            </a:r>
            <a:r>
              <a:rPr lang="ru-RU" sz="3200" b="1" dirty="0"/>
              <a:t>О</a:t>
            </a:r>
            <a:endParaRPr lang="en-US" sz="32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в</a:t>
            </a:r>
            <a:r>
              <a:rPr lang="en-US" sz="3200" b="1" dirty="0"/>
              <a:t>) Fe</a:t>
            </a:r>
            <a:r>
              <a:rPr lang="ru-RU" sz="3200" b="1" dirty="0"/>
              <a:t> </a:t>
            </a:r>
            <a:r>
              <a:rPr lang="ru-RU" sz="3200" b="1" baseline="-25000" dirty="0"/>
              <a:t>,</a:t>
            </a:r>
            <a:r>
              <a:rPr lang="ru-RU" sz="3200" b="1" dirty="0"/>
              <a:t>т.к. реагирует с Н</a:t>
            </a:r>
            <a:r>
              <a:rPr lang="ru-RU" sz="3200" b="1" baseline="-25000" dirty="0"/>
              <a:t>2</a:t>
            </a:r>
            <a:r>
              <a:rPr lang="ru-RU" sz="3200" b="1" dirty="0"/>
              <a:t>О, с образованием оксида </a:t>
            </a:r>
            <a:endParaRPr lang="en-US" sz="32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г</a:t>
            </a:r>
            <a:r>
              <a:rPr lang="en-US" sz="3200" b="1" dirty="0"/>
              <a:t>)Li</a:t>
            </a:r>
            <a:r>
              <a:rPr lang="en-US" sz="3200" b="1" baseline="-25000" dirty="0"/>
              <a:t>2</a:t>
            </a:r>
            <a:r>
              <a:rPr lang="en-US" sz="3200" b="1" dirty="0"/>
              <a:t>O</a:t>
            </a:r>
            <a:r>
              <a:rPr lang="ru-RU" sz="3200" b="1" dirty="0"/>
              <a:t> </a:t>
            </a:r>
            <a:r>
              <a:rPr lang="ru-RU" sz="3200" b="1" baseline="-25000" dirty="0"/>
              <a:t>,</a:t>
            </a:r>
            <a:r>
              <a:rPr lang="ru-RU" sz="3200" b="1" dirty="0"/>
              <a:t>т.к. реагирует с Н</a:t>
            </a:r>
            <a:r>
              <a:rPr lang="ru-RU" sz="3200" b="1" baseline="-25000" dirty="0"/>
              <a:t>2</a:t>
            </a:r>
            <a:r>
              <a:rPr lang="ru-RU" sz="3200" b="1" dirty="0"/>
              <a:t>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5" name="слайд16">
            <a:hlinkClick r:id="" action="ppaction://media"/>
          </p:cNvPr>
          <p:cNvPicPr>
            <a:picLocks noRot="1" noChangeAspect="1"/>
          </p:cNvPicPr>
          <p:nvPr>
            <a:wavAudioFile r:embed="rId1" name="слайд16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3571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684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0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875" y="0"/>
            <a:ext cx="9286875" cy="3929063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 </a:t>
            </a:r>
            <a:r>
              <a:rPr lang="ru-RU" b="1" i="1" u="sng" dirty="0" smtClean="0">
                <a:solidFill>
                  <a:srgbClr val="FF0000"/>
                </a:solidFill>
              </a:rPr>
              <a:t>Глюкозу используют для лечебного питания больных людей и при большой физической нагрузке. Состав глюкозы выражается формулой С</a:t>
            </a:r>
            <a:r>
              <a:rPr lang="ru-RU" b="1" i="1" u="sng" baseline="-25000" dirty="0" smtClean="0">
                <a:solidFill>
                  <a:srgbClr val="FF0000"/>
                </a:solidFill>
              </a:rPr>
              <a:t>6</a:t>
            </a:r>
            <a:r>
              <a:rPr lang="ru-RU" b="1" i="1" u="sng" dirty="0" smtClean="0">
                <a:solidFill>
                  <a:srgbClr val="FF0000"/>
                </a:solidFill>
              </a:rPr>
              <a:t>Н</a:t>
            </a:r>
            <a:r>
              <a:rPr lang="ru-RU" b="1" i="1" u="sng" baseline="-25000" dirty="0" smtClean="0">
                <a:solidFill>
                  <a:srgbClr val="FF0000"/>
                </a:solidFill>
              </a:rPr>
              <a:t>12</a:t>
            </a:r>
            <a:r>
              <a:rPr lang="ru-RU" b="1" i="1" u="sng" dirty="0" smtClean="0">
                <a:solidFill>
                  <a:srgbClr val="FF0000"/>
                </a:solidFill>
              </a:rPr>
              <a:t>О</a:t>
            </a:r>
            <a:r>
              <a:rPr lang="ru-RU" b="1" i="1" u="sng" baseline="-25000" dirty="0" smtClean="0">
                <a:solidFill>
                  <a:srgbClr val="FF0000"/>
                </a:solidFill>
              </a:rPr>
              <a:t>6.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 Ученики предположили, что в молекуле глюкозы присутствуют: С=С связь, функциональные группы -СООН, -ОН и –СНО.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6600"/>
                </a:solidFill>
              </a:rPr>
              <a:t>Проанализируйте реальную ситуацию строения молекулы глюкозы  экспериментальным путем, и укажите противоречия  между реальной и желаемой ситуацией, заполнив пропущенные слова в тексте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500438"/>
            <a:ext cx="9144000" cy="3540125"/>
          </a:xfrm>
          <a:prstGeom prst="rect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Т.к. в молекуле глюкозы присутствует группа – … - идет качественная реакция с …-образуется ярко-синий раствор.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Т.к. присутствует группа – … - идет качественная реакция «серебряного зеркала».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В молекуле глюкозы нет …, т.к. качественная реакция с  перманганатом калия не прошла, и нет –… – не взаимодействует с металлами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500438"/>
            <a:ext cx="9358313" cy="3540125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</a:rPr>
              <a:t>Т.к. в молекуле глюкозы присутствует группа – </a:t>
            </a:r>
            <a:r>
              <a:rPr lang="ru-RU" sz="2800" b="1" i="1" u="sng" dirty="0">
                <a:solidFill>
                  <a:schemeClr val="tx1"/>
                </a:solidFill>
              </a:rPr>
              <a:t>ОН</a:t>
            </a:r>
            <a:r>
              <a:rPr lang="ru-RU" sz="2800" b="1" i="1" dirty="0">
                <a:solidFill>
                  <a:schemeClr val="tx1"/>
                </a:solidFill>
              </a:rPr>
              <a:t>  </a:t>
            </a:r>
            <a:r>
              <a:rPr lang="ru-RU" sz="2800" b="1" dirty="0">
                <a:solidFill>
                  <a:srgbClr val="C00000"/>
                </a:solidFill>
              </a:rPr>
              <a:t>- идет качественная реакция с С</a:t>
            </a:r>
            <a:r>
              <a:rPr lang="en-US" sz="2800" b="1" dirty="0">
                <a:solidFill>
                  <a:srgbClr val="C00000"/>
                </a:solidFill>
              </a:rPr>
              <a:t>u</a:t>
            </a:r>
            <a:r>
              <a:rPr lang="ru-RU" sz="2800" b="1" dirty="0">
                <a:solidFill>
                  <a:srgbClr val="C00000"/>
                </a:solidFill>
              </a:rPr>
              <a:t>(ОН)</a:t>
            </a:r>
            <a:r>
              <a:rPr lang="ru-RU" sz="2800" b="1" baseline="-25000" dirty="0">
                <a:solidFill>
                  <a:srgbClr val="C00000"/>
                </a:solidFill>
              </a:rPr>
              <a:t>2</a:t>
            </a:r>
            <a:r>
              <a:rPr lang="ru-RU" sz="2800" b="1" dirty="0">
                <a:solidFill>
                  <a:srgbClr val="C00000"/>
                </a:solidFill>
              </a:rPr>
              <a:t>-образуется ярко-синий раствор.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</a:rPr>
              <a:t>Т.к. присутствует группа – </a:t>
            </a:r>
            <a:r>
              <a:rPr lang="ru-RU" sz="2800" b="1" i="1" u="sng" dirty="0">
                <a:solidFill>
                  <a:schemeClr val="tx1"/>
                </a:solidFill>
              </a:rPr>
              <a:t>СНО </a:t>
            </a:r>
            <a:r>
              <a:rPr lang="ru-RU" sz="2800" b="1" dirty="0">
                <a:solidFill>
                  <a:srgbClr val="C00000"/>
                </a:solidFill>
              </a:rPr>
              <a:t> - идет качественная реакция «серебряного зеркала»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</a:rPr>
              <a:t>В молекуле глюкозы нет </a:t>
            </a:r>
            <a:r>
              <a:rPr lang="ru-RU" sz="2800" b="1" dirty="0">
                <a:solidFill>
                  <a:schemeClr val="tx1"/>
                </a:solidFill>
              </a:rPr>
              <a:t>С=С </a:t>
            </a:r>
            <a:r>
              <a:rPr lang="ru-RU" sz="2800" b="1" dirty="0">
                <a:solidFill>
                  <a:srgbClr val="C00000"/>
                </a:solidFill>
              </a:rPr>
              <a:t>, т.к. качественная реакция с  перманганатом калия не прошла, и нет –</a:t>
            </a:r>
            <a:r>
              <a:rPr lang="ru-RU" sz="2800" b="1" dirty="0">
                <a:solidFill>
                  <a:schemeClr val="tx1"/>
                </a:solidFill>
              </a:rPr>
              <a:t>СООН </a:t>
            </a:r>
            <a:r>
              <a:rPr lang="ru-RU" sz="2800" b="1" dirty="0">
                <a:solidFill>
                  <a:srgbClr val="C00000"/>
                </a:solidFill>
              </a:rPr>
              <a:t>– не взаимодействует с металлами</a:t>
            </a:r>
          </a:p>
        </p:txBody>
      </p:sp>
      <p:pic>
        <p:nvPicPr>
          <p:cNvPr id="5" name="слайд17">
            <a:hlinkClick r:id="" action="ppaction://media"/>
          </p:cNvPr>
          <p:cNvPicPr>
            <a:picLocks noRot="1" noChangeAspect="1"/>
          </p:cNvPicPr>
          <p:nvPr>
            <a:wavAudioFile r:embed="rId1" name="слайд17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42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048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03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143625"/>
          </a:xfrm>
        </p:spPr>
        <p:txBody>
          <a:bodyPr/>
          <a:lstStyle/>
          <a:p>
            <a:r>
              <a:rPr lang="ru-RU" sz="2800" b="1" i="1" u="sng" smtClean="0">
                <a:solidFill>
                  <a:srgbClr val="FF0000"/>
                </a:solidFill>
              </a:rPr>
              <a:t>Как только ребенок появляется на свет, он попадает в мир химических веществ.</a:t>
            </a:r>
          </a:p>
          <a:p>
            <a:pPr algn="l"/>
            <a:r>
              <a:rPr lang="ru-RU" sz="2800" b="1" u="sng" smtClean="0">
                <a:solidFill>
                  <a:srgbClr val="C00000"/>
                </a:solidFill>
              </a:rPr>
              <a:t>Прослушайте</a:t>
            </a:r>
            <a:r>
              <a:rPr lang="ru-RU" sz="2800" b="1" smtClean="0">
                <a:solidFill>
                  <a:srgbClr val="C00000"/>
                </a:solidFill>
              </a:rPr>
              <a:t> текст и </a:t>
            </a:r>
            <a:r>
              <a:rPr lang="ru-RU" sz="2800" b="1" u="sng" smtClean="0">
                <a:solidFill>
                  <a:srgbClr val="C00000"/>
                </a:solidFill>
              </a:rPr>
              <a:t>выпишите </a:t>
            </a:r>
            <a:r>
              <a:rPr lang="ru-RU" sz="2800" b="1" smtClean="0">
                <a:solidFill>
                  <a:srgbClr val="C00000"/>
                </a:solidFill>
              </a:rPr>
              <a:t>в тетрадь все вещества, о которых идет речь. Ребенок делает первый вдох, а  дышит малыш, как и все люди, кислородом, а выдыхает при этом углекислый газ. Его умывают водой. Первая одежда малыша - пеленки, которые сделаны из хлопчатобумажной ткани, ее основа целлюлоза. Первая пища младенца – молоко. Молоко  – это смесь воды, белков, жиров, углеводов, витаминов. Бутылочка сделана из стекла, а соска -  из резины.</a:t>
            </a:r>
          </a:p>
          <a:p>
            <a:r>
              <a:rPr lang="ru-RU" sz="2800" b="1" smtClean="0">
                <a:solidFill>
                  <a:srgbClr val="C00000"/>
                </a:solidFill>
              </a:rPr>
              <a:t> </a:t>
            </a:r>
          </a:p>
          <a:p>
            <a:endParaRPr lang="ru-RU" sz="2800" b="1" smtClean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795838"/>
            <a:ext cx="8429625" cy="20621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1-кислород,     2-углекислый газ,    3- вода,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 4- целлюлоза,   5- белки,    6-жиры,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7-углеводы, 8- витамины,  9- стекло,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  10 -резина.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714625"/>
            <a:ext cx="8358188" cy="7080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</a:rPr>
              <a:t>1-,   2-, 3-, 4-,  5-, 6-, 7-, 8-, 9-; 10-.</a:t>
            </a:r>
            <a:endParaRPr lang="ru-RU" sz="4000" dirty="0"/>
          </a:p>
        </p:txBody>
      </p:sp>
      <p:pic>
        <p:nvPicPr>
          <p:cNvPr id="6" name="слайд3">
            <a:hlinkClick r:id="" action="ppaction://media"/>
          </p:cNvPr>
          <p:cNvPicPr>
            <a:picLocks noRot="1" noChangeAspect="1"/>
          </p:cNvPicPr>
          <p:nvPr>
            <a:wavAudioFile r:embed="rId1" name="слайд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38" y="714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145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5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6"/>
          <p:cNvGrpSpPr>
            <a:grpSpLocks/>
          </p:cNvGrpSpPr>
          <p:nvPr/>
        </p:nvGrpSpPr>
        <p:grpSpPr bwMode="auto">
          <a:xfrm>
            <a:off x="201179" y="54012"/>
            <a:ext cx="5651500" cy="1051884"/>
            <a:chOff x="555" y="2823"/>
            <a:chExt cx="973" cy="1065"/>
          </a:xfrm>
        </p:grpSpPr>
        <p:pic>
          <p:nvPicPr>
            <p:cNvPr id="23" name="Picture 27" descr="Picture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Oval 28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AE50E2"/>
                </a:gs>
                <a:gs pos="100000">
                  <a:srgbClr val="642E81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5" name="Oval 29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AE50E2">
                    <a:alpha val="85001"/>
                  </a:srgbClr>
                </a:gs>
                <a:gs pos="100000">
                  <a:srgbClr val="6F339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6" name="Oval 30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AE50E2"/>
                </a:gs>
                <a:gs pos="100000">
                  <a:srgbClr val="7E3AA4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pic>
          <p:nvPicPr>
            <p:cNvPr id="27" name="Picture 31" descr="Picture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extBox 18"/>
          <p:cNvSpPr txBox="1"/>
          <p:nvPr/>
        </p:nvSpPr>
        <p:spPr>
          <a:xfrm>
            <a:off x="1473145" y="-34300"/>
            <a:ext cx="30901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УУД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07704" y="3710828"/>
            <a:ext cx="591626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FF0000"/>
                </a:solidFill>
                <a:latin typeface="Times New Roman"/>
                <a:ea typeface="Times New Roman"/>
              </a:rPr>
              <a:t>СПИД !</a:t>
            </a: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FF0000"/>
                </a:solidFill>
                <a:latin typeface="Times New Roman"/>
                <a:ea typeface="Times New Roman"/>
              </a:rPr>
              <a:t>Опасный, смертельный.</a:t>
            </a: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FF0000"/>
                </a:solidFill>
                <a:latin typeface="Times New Roman"/>
                <a:ea typeface="Times New Roman"/>
              </a:rPr>
              <a:t>Калечит, уродует, разрушает.</a:t>
            </a: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FF0000"/>
                </a:solidFill>
                <a:latin typeface="Times New Roman"/>
                <a:ea typeface="Times New Roman"/>
              </a:rPr>
              <a:t>Распространяется </a:t>
            </a:r>
            <a:r>
              <a:rPr lang="ru-RU" sz="28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из-за невежества</a:t>
            </a:r>
            <a:r>
              <a:rPr lang="ru-RU" sz="2800" dirty="0">
                <a:solidFill>
                  <a:srgbClr val="FF0000"/>
                </a:solidFill>
                <a:latin typeface="Times New Roman"/>
                <a:ea typeface="Times New Roman"/>
              </a:rPr>
              <a:t>.</a:t>
            </a: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FF0000"/>
                </a:solidFill>
                <a:latin typeface="Times New Roman"/>
                <a:ea typeface="Times New Roman"/>
              </a:rPr>
              <a:t>Боль.</a:t>
            </a: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FF0000"/>
                </a:solidFill>
                <a:latin typeface="Times New Roman"/>
                <a:ea typeface="Times New Roman"/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32859" y="1191671"/>
            <a:ext cx="21194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Синквейн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154" y="1767514"/>
            <a:ext cx="738747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Тематические </a:t>
            </a:r>
            <a:r>
              <a:rPr lang="ru-RU" dirty="0" err="1" smtClean="0"/>
              <a:t>синквейны</a:t>
            </a:r>
            <a:r>
              <a:rPr lang="ru-RU" dirty="0" smtClean="0"/>
              <a:t>, </a:t>
            </a:r>
            <a:r>
              <a:rPr lang="ru-RU" dirty="0"/>
              <a:t>текст которых состоит из пяти строк и 11 слов:</a:t>
            </a:r>
          </a:p>
          <a:p>
            <a:r>
              <a:rPr lang="ru-RU" dirty="0"/>
              <a:t>1 строка – 1 существительное (тема), </a:t>
            </a:r>
            <a:br>
              <a:rPr lang="ru-RU" dirty="0"/>
            </a:br>
            <a:r>
              <a:rPr lang="ru-RU" dirty="0"/>
              <a:t>2 строка – 2 прилагательных (описание темы ), </a:t>
            </a:r>
            <a:br>
              <a:rPr lang="ru-RU" dirty="0"/>
            </a:br>
            <a:r>
              <a:rPr lang="ru-RU" dirty="0"/>
              <a:t>3 строка – 3 глагола (описание действий), </a:t>
            </a:r>
            <a:br>
              <a:rPr lang="ru-RU" dirty="0"/>
            </a:br>
            <a:r>
              <a:rPr lang="ru-RU" dirty="0"/>
              <a:t>4 строка – фраза из 4 слов, показывающих отношение к теме </a:t>
            </a:r>
            <a:br>
              <a:rPr lang="ru-RU" dirty="0"/>
            </a:br>
            <a:r>
              <a:rPr lang="ru-RU" dirty="0"/>
              <a:t>5 строка – 1 слово (резюме или синоним, который повторяет суть темы).</a:t>
            </a:r>
          </a:p>
        </p:txBody>
      </p:sp>
    </p:spTree>
    <p:extLst>
      <p:ext uri="{BB962C8B-B14F-4D97-AF65-F5344CB8AC3E}">
        <p14:creationId xmlns:p14="http://schemas.microsoft.com/office/powerpoint/2010/main" val="203836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872538" cy="4525963"/>
          </a:xfrm>
        </p:spPr>
        <p:txBody>
          <a:bodyPr/>
          <a:lstStyle/>
          <a:p>
            <a:r>
              <a:rPr lang="ru-RU" b="1" smtClean="0"/>
              <a:t> </a:t>
            </a:r>
            <a:r>
              <a:rPr lang="ru-RU" sz="2800" b="1" i="1" smtClean="0">
                <a:solidFill>
                  <a:srgbClr val="FF0000"/>
                </a:solidFill>
              </a:rPr>
              <a:t>Металлов много есть, но дело не в количестве:</a:t>
            </a:r>
          </a:p>
          <a:p>
            <a:r>
              <a:rPr lang="ru-RU" sz="2800" b="1" i="1" smtClean="0">
                <a:solidFill>
                  <a:srgbClr val="FF0000"/>
                </a:solidFill>
              </a:rPr>
              <a:t>В команде работящей металлической.</a:t>
            </a:r>
          </a:p>
          <a:p>
            <a:r>
              <a:rPr lang="ru-RU" sz="2800" b="1" smtClean="0"/>
              <a:t>Металлы  широко применяются  в промышленности Используя информацию           стр.30, </a:t>
            </a:r>
            <a:r>
              <a:rPr lang="ru-RU" sz="2800" b="1" u="sng" smtClean="0"/>
              <a:t>заполните</a:t>
            </a:r>
            <a:r>
              <a:rPr lang="ru-RU" sz="2800" b="1" smtClean="0"/>
              <a:t> схему какие свойства позволяют  их использовать и установите причинно-следственные связи: свойства→строение</a:t>
            </a:r>
            <a:r>
              <a:rPr lang="ru-RU" b="1" smtClean="0"/>
              <a:t>.</a:t>
            </a:r>
          </a:p>
        </p:txBody>
      </p:sp>
      <p:pic>
        <p:nvPicPr>
          <p:cNvPr id="5123" name="Рисунок 7" descr="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8" y="1571625"/>
            <a:ext cx="7143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Схема 8"/>
          <p:cNvGraphicFramePr/>
          <p:nvPr/>
        </p:nvGraphicFramePr>
        <p:xfrm>
          <a:off x="428596" y="3929066"/>
          <a:ext cx="8001056" cy="2285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Содержимое 3"/>
          <p:cNvGraphicFramePr>
            <a:graphicFrameLocks/>
          </p:cNvGraphicFramePr>
          <p:nvPr/>
        </p:nvGraphicFramePr>
        <p:xfrm>
          <a:off x="357158" y="3143248"/>
          <a:ext cx="8229600" cy="342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429125" y="3571875"/>
            <a:ext cx="4714875" cy="30464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3200" b="1">
                <a:latin typeface="Calibri" pitchFamily="34" charset="0"/>
              </a:rPr>
              <a:t>Слои легко смещаются без разрыва связи</a:t>
            </a:r>
          </a:p>
          <a:p>
            <a:pPr marL="342900" indent="-342900">
              <a:buFontTx/>
              <a:buAutoNum type="arabicPeriod"/>
            </a:pPr>
            <a:r>
              <a:rPr lang="ru-RU" sz="3200" b="1">
                <a:latin typeface="Calibri" pitchFamily="34" charset="0"/>
              </a:rPr>
              <a:t>2. Электроны свободно перемещаются</a:t>
            </a:r>
          </a:p>
          <a:p>
            <a:pPr marL="342900" indent="-342900">
              <a:buFontTx/>
              <a:buAutoNum type="arabicPeriod"/>
            </a:pPr>
            <a:r>
              <a:rPr lang="ru-RU" sz="3200" b="1">
                <a:latin typeface="Calibri" pitchFamily="34" charset="0"/>
              </a:rPr>
              <a:t> Электроны отражают световые лучи</a:t>
            </a:r>
          </a:p>
        </p:txBody>
      </p:sp>
    </p:spTree>
    <p:extLst>
      <p:ext uri="{BB962C8B-B14F-4D97-AF65-F5344CB8AC3E}">
        <p14:creationId xmlns:p14="http://schemas.microsoft.com/office/powerpoint/2010/main" val="389921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0" grpId="0">
        <p:bldAsOne/>
      </p:bldGraphic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7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321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24" y="2708920"/>
            <a:ext cx="289560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004555" y="2469753"/>
            <a:ext cx="5823055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3333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создание </a:t>
            </a:r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мотивации</a:t>
            </a:r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3333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, которая позволяет ученику осмысленно овладевать </a:t>
            </a:r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3333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знаниями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3333CC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5" name="Picture 3" descr="C:\Users\Света\Pictures\картинки к презентациям\анимация\стрелки\ar2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585963"/>
            <a:ext cx="5746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5"/>
          <p:cNvGrpSpPr>
            <a:grpSpLocks/>
          </p:cNvGrpSpPr>
          <p:nvPr/>
        </p:nvGrpSpPr>
        <p:grpSpPr bwMode="auto">
          <a:xfrm>
            <a:off x="291672" y="241527"/>
            <a:ext cx="5473700" cy="2323476"/>
            <a:chOff x="555" y="2823"/>
            <a:chExt cx="973" cy="1065"/>
          </a:xfrm>
        </p:grpSpPr>
        <p:pic>
          <p:nvPicPr>
            <p:cNvPr id="17" name="Picture 6" descr="Picture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Oval 7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925800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19" name="Oval 8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FF9900">
                    <a:alpha val="85001"/>
                  </a:srgbClr>
                </a:gs>
                <a:gs pos="100000">
                  <a:srgbClr val="A261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20" name="Oval 9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B96F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sz="1800"/>
            </a:p>
          </p:txBody>
        </p:sp>
        <p:pic>
          <p:nvPicPr>
            <p:cNvPr id="21" name="Picture 10" descr="Picture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980870" y="927148"/>
            <a:ext cx="40784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Личностные УУД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726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79388" y="115888"/>
            <a:ext cx="5545137" cy="1440904"/>
            <a:chOff x="555" y="2823"/>
            <a:chExt cx="973" cy="1065"/>
          </a:xfrm>
        </p:grpSpPr>
        <p:pic>
          <p:nvPicPr>
            <p:cNvPr id="6" name="Picture 13" descr="Picture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val 14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F0EA00"/>
                </a:gs>
                <a:gs pos="100000">
                  <a:srgbClr val="898600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8" name="Oval 15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F0EA00">
                    <a:alpha val="85001"/>
                  </a:srgbClr>
                </a:gs>
                <a:gs pos="100000">
                  <a:srgbClr val="9895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9" name="Oval 16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F0EA00"/>
                </a:gs>
                <a:gs pos="100000">
                  <a:srgbClr val="AEAA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sz="1800"/>
            </a:p>
          </p:txBody>
        </p:sp>
        <p:pic>
          <p:nvPicPr>
            <p:cNvPr id="10" name="Picture 17" descr="Picture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734512" y="406630"/>
            <a:ext cx="4059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Регулятивные УУД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Oval 2"/>
          <p:cNvSpPr>
            <a:spLocks noChangeArrowheads="1"/>
          </p:cNvSpPr>
          <p:nvPr/>
        </p:nvSpPr>
        <p:spPr bwMode="gray">
          <a:xfrm>
            <a:off x="2590800" y="1983740"/>
            <a:ext cx="4038600" cy="3962400"/>
          </a:xfrm>
          <a:prstGeom prst="ellipse">
            <a:avLst/>
          </a:prstGeom>
          <a:gradFill rotWithShape="1">
            <a:gsLst>
              <a:gs pos="0">
                <a:srgbClr val="CCECF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/>
          </a:p>
        </p:txBody>
      </p:sp>
      <p:grpSp>
        <p:nvGrpSpPr>
          <p:cNvPr id="16" name="Group 4"/>
          <p:cNvGrpSpPr>
            <a:grpSpLocks/>
          </p:cNvGrpSpPr>
          <p:nvPr/>
        </p:nvGrpSpPr>
        <p:grpSpPr bwMode="auto">
          <a:xfrm>
            <a:off x="3581400" y="2898140"/>
            <a:ext cx="2057400" cy="2133600"/>
            <a:chOff x="2016" y="1920"/>
            <a:chExt cx="1680" cy="1680"/>
          </a:xfrm>
        </p:grpSpPr>
        <p:sp>
          <p:nvSpPr>
            <p:cNvPr id="17" name="Oval 5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00CC99"/>
                </a:gs>
                <a:gs pos="100000">
                  <a:srgbClr val="005D46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18" name="Freeform 6"/>
            <p:cNvSpPr>
              <a:spLocks/>
            </p:cNvSpPr>
            <p:nvPr/>
          </p:nvSpPr>
          <p:spPr bwMode="gray">
            <a:xfrm>
              <a:off x="2225" y="2126"/>
              <a:ext cx="1296" cy="634"/>
            </a:xfrm>
            <a:custGeom>
              <a:avLst/>
              <a:gdLst>
                <a:gd name="T0" fmla="*/ 1160 w 1321"/>
                <a:gd name="T1" fmla="*/ 199 h 712"/>
                <a:gd name="T2" fmla="*/ 1174 w 1321"/>
                <a:gd name="T3" fmla="*/ 221 h 712"/>
                <a:gd name="T4" fmla="*/ 1177 w 1321"/>
                <a:gd name="T5" fmla="*/ 240 h 712"/>
                <a:gd name="T6" fmla="*/ 1172 w 1321"/>
                <a:gd name="T7" fmla="*/ 257 h 712"/>
                <a:gd name="T8" fmla="*/ 1157 w 1321"/>
                <a:gd name="T9" fmla="*/ 273 h 712"/>
                <a:gd name="T10" fmla="*/ 1134 w 1321"/>
                <a:gd name="T11" fmla="*/ 289 h 712"/>
                <a:gd name="T12" fmla="*/ 1105 w 1321"/>
                <a:gd name="T13" fmla="*/ 301 h 712"/>
                <a:gd name="T14" fmla="*/ 1066 w 1321"/>
                <a:gd name="T15" fmla="*/ 313 h 712"/>
                <a:gd name="T16" fmla="*/ 1023 w 1321"/>
                <a:gd name="T17" fmla="*/ 324 h 712"/>
                <a:gd name="T18" fmla="*/ 973 w 1321"/>
                <a:gd name="T19" fmla="*/ 332 h 712"/>
                <a:gd name="T20" fmla="*/ 919 w 1321"/>
                <a:gd name="T21" fmla="*/ 340 h 712"/>
                <a:gd name="T22" fmla="*/ 862 w 1321"/>
                <a:gd name="T23" fmla="*/ 345 h 712"/>
                <a:gd name="T24" fmla="*/ 799 w 1321"/>
                <a:gd name="T25" fmla="*/ 351 h 712"/>
                <a:gd name="T26" fmla="*/ 735 w 1321"/>
                <a:gd name="T27" fmla="*/ 354 h 712"/>
                <a:gd name="T28" fmla="*/ 709 w 1321"/>
                <a:gd name="T29" fmla="*/ 355 h 712"/>
                <a:gd name="T30" fmla="*/ 425 w 1321"/>
                <a:gd name="T31" fmla="*/ 355 h 712"/>
                <a:gd name="T32" fmla="*/ 421 w 1321"/>
                <a:gd name="T33" fmla="*/ 355 h 712"/>
                <a:gd name="T34" fmla="*/ 365 w 1321"/>
                <a:gd name="T35" fmla="*/ 353 h 712"/>
                <a:gd name="T36" fmla="*/ 311 w 1321"/>
                <a:gd name="T37" fmla="*/ 351 h 712"/>
                <a:gd name="T38" fmla="*/ 260 w 1321"/>
                <a:gd name="T39" fmla="*/ 347 h 712"/>
                <a:gd name="T40" fmla="*/ 211 w 1321"/>
                <a:gd name="T41" fmla="*/ 344 h 712"/>
                <a:gd name="T42" fmla="*/ 167 w 1321"/>
                <a:gd name="T43" fmla="*/ 337 h 712"/>
                <a:gd name="T44" fmla="*/ 126 w 1321"/>
                <a:gd name="T45" fmla="*/ 329 h 712"/>
                <a:gd name="T46" fmla="*/ 90 w 1321"/>
                <a:gd name="T47" fmla="*/ 323 h 712"/>
                <a:gd name="T48" fmla="*/ 61 w 1321"/>
                <a:gd name="T49" fmla="*/ 314 h 712"/>
                <a:gd name="T50" fmla="*/ 33 w 1321"/>
                <a:gd name="T51" fmla="*/ 303 h 712"/>
                <a:gd name="T52" fmla="*/ 18 w 1321"/>
                <a:gd name="T53" fmla="*/ 290 h 712"/>
                <a:gd name="T54" fmla="*/ 6 w 1321"/>
                <a:gd name="T55" fmla="*/ 276 h 712"/>
                <a:gd name="T56" fmla="*/ 0 w 1321"/>
                <a:gd name="T57" fmla="*/ 261 h 712"/>
                <a:gd name="T58" fmla="*/ 0 w 1321"/>
                <a:gd name="T59" fmla="*/ 259 h 712"/>
                <a:gd name="T60" fmla="*/ 4 w 1321"/>
                <a:gd name="T61" fmla="*/ 242 h 712"/>
                <a:gd name="T62" fmla="*/ 16 w 1321"/>
                <a:gd name="T63" fmla="*/ 222 h 712"/>
                <a:gd name="T64" fmla="*/ 45 w 1321"/>
                <a:gd name="T65" fmla="*/ 184 h 712"/>
                <a:gd name="T66" fmla="*/ 82 w 1321"/>
                <a:gd name="T67" fmla="*/ 149 h 712"/>
                <a:gd name="T68" fmla="*/ 130 w 1321"/>
                <a:gd name="T69" fmla="*/ 118 h 712"/>
                <a:gd name="T70" fmla="*/ 181 w 1321"/>
                <a:gd name="T71" fmla="*/ 88 h 712"/>
                <a:gd name="T72" fmla="*/ 240 w 1321"/>
                <a:gd name="T73" fmla="*/ 61 h 712"/>
                <a:gd name="T74" fmla="*/ 305 w 1321"/>
                <a:gd name="T75" fmla="*/ 41 h 712"/>
                <a:gd name="T76" fmla="*/ 370 w 1321"/>
                <a:gd name="T77" fmla="*/ 23 h 712"/>
                <a:gd name="T78" fmla="*/ 443 w 1321"/>
                <a:gd name="T79" fmla="*/ 11 h 712"/>
                <a:gd name="T80" fmla="*/ 518 w 1321"/>
                <a:gd name="T81" fmla="*/ 4 h 712"/>
                <a:gd name="T82" fmla="*/ 595 w 1321"/>
                <a:gd name="T83" fmla="*/ 0 h 712"/>
                <a:gd name="T84" fmla="*/ 595 w 1321"/>
                <a:gd name="T85" fmla="*/ 0 h 712"/>
                <a:gd name="T86" fmla="*/ 677 w 1321"/>
                <a:gd name="T87" fmla="*/ 4 h 712"/>
                <a:gd name="T88" fmla="*/ 755 w 1321"/>
                <a:gd name="T89" fmla="*/ 11 h 712"/>
                <a:gd name="T90" fmla="*/ 831 w 1321"/>
                <a:gd name="T91" fmla="*/ 26 h 712"/>
                <a:gd name="T92" fmla="*/ 901 w 1321"/>
                <a:gd name="T93" fmla="*/ 45 h 712"/>
                <a:gd name="T94" fmla="*/ 965 w 1321"/>
                <a:gd name="T95" fmla="*/ 69 h 712"/>
                <a:gd name="T96" fmla="*/ 1024 w 1321"/>
                <a:gd name="T97" fmla="*/ 97 h 712"/>
                <a:gd name="T98" fmla="*/ 1077 w 1321"/>
                <a:gd name="T99" fmla="*/ 127 h 712"/>
                <a:gd name="T100" fmla="*/ 1122 w 1321"/>
                <a:gd name="T101" fmla="*/ 162 h 712"/>
                <a:gd name="T102" fmla="*/ 1160 w 1321"/>
                <a:gd name="T103" fmla="*/ 199 h 712"/>
                <a:gd name="T104" fmla="*/ 1160 w 1321"/>
                <a:gd name="T105" fmla="*/ 199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00CC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ru-RU" b="1" dirty="0" smtClean="0">
                  <a:solidFill>
                    <a:srgbClr val="FF0000"/>
                  </a:solidFill>
                </a:rPr>
                <a:t>умение уч-ся организовать свою учебную деятельность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Group 38"/>
          <p:cNvGrpSpPr>
            <a:grpSpLocks/>
          </p:cNvGrpSpPr>
          <p:nvPr/>
        </p:nvGrpSpPr>
        <p:grpSpPr bwMode="auto">
          <a:xfrm>
            <a:off x="3124200" y="3581400"/>
            <a:ext cx="366713" cy="206375"/>
            <a:chOff x="2016" y="2304"/>
            <a:chExt cx="231" cy="130"/>
          </a:xfrm>
        </p:grpSpPr>
        <p:sp>
          <p:nvSpPr>
            <p:cNvPr id="20" name="Oval 39"/>
            <p:cNvSpPr>
              <a:spLocks noChangeArrowheads="1"/>
            </p:cNvSpPr>
            <p:nvPr/>
          </p:nvSpPr>
          <p:spPr bwMode="gray">
            <a:xfrm rot="-3372907">
              <a:off x="2019" y="2301"/>
              <a:ext cx="82" cy="87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AA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21" name="Oval 40"/>
            <p:cNvSpPr>
              <a:spLocks noChangeArrowheads="1"/>
            </p:cNvSpPr>
            <p:nvPr/>
          </p:nvSpPr>
          <p:spPr bwMode="gray">
            <a:xfrm rot="-3372907">
              <a:off x="2163" y="2349"/>
              <a:ext cx="82" cy="87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AA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</p:grpSp>
      <p:grpSp>
        <p:nvGrpSpPr>
          <p:cNvPr id="23" name="Group 41"/>
          <p:cNvGrpSpPr>
            <a:grpSpLocks/>
          </p:cNvGrpSpPr>
          <p:nvPr/>
        </p:nvGrpSpPr>
        <p:grpSpPr bwMode="auto">
          <a:xfrm>
            <a:off x="4434835" y="2416968"/>
            <a:ext cx="138113" cy="412750"/>
            <a:chOff x="2832" y="1612"/>
            <a:chExt cx="87" cy="260"/>
          </a:xfrm>
        </p:grpSpPr>
        <p:sp>
          <p:nvSpPr>
            <p:cNvPr id="24" name="Oval 42"/>
            <p:cNvSpPr>
              <a:spLocks noChangeArrowheads="1"/>
            </p:cNvSpPr>
            <p:nvPr/>
          </p:nvSpPr>
          <p:spPr bwMode="gray">
            <a:xfrm rot="-3372907">
              <a:off x="2835" y="1609"/>
              <a:ext cx="82" cy="8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AA88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25" name="Oval 43"/>
            <p:cNvSpPr>
              <a:spLocks noChangeArrowheads="1"/>
            </p:cNvSpPr>
            <p:nvPr/>
          </p:nvSpPr>
          <p:spPr bwMode="gray">
            <a:xfrm rot="-3372907">
              <a:off x="2835" y="1787"/>
              <a:ext cx="82" cy="8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AA88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</p:grpSp>
      <p:grpSp>
        <p:nvGrpSpPr>
          <p:cNvPr id="27" name="Group 13"/>
          <p:cNvGrpSpPr>
            <a:grpSpLocks/>
          </p:cNvGrpSpPr>
          <p:nvPr/>
        </p:nvGrpSpPr>
        <p:grpSpPr bwMode="auto">
          <a:xfrm>
            <a:off x="3422650" y="4667968"/>
            <a:ext cx="319088" cy="279400"/>
            <a:chOff x="2236" y="3191"/>
            <a:chExt cx="201" cy="176"/>
          </a:xfrm>
        </p:grpSpPr>
        <p:sp>
          <p:nvSpPr>
            <p:cNvPr id="28" name="Oval 14"/>
            <p:cNvSpPr>
              <a:spLocks noChangeArrowheads="1"/>
            </p:cNvSpPr>
            <p:nvPr/>
          </p:nvSpPr>
          <p:spPr bwMode="gray">
            <a:xfrm rot="-3372907">
              <a:off x="2239" y="3282"/>
              <a:ext cx="82" cy="87"/>
            </a:xfrm>
            <a:prstGeom prst="ellipse">
              <a:avLst/>
            </a:prstGeom>
            <a:gradFill rotWithShape="1">
              <a:gsLst>
                <a:gs pos="0">
                  <a:srgbClr val="33CCCC"/>
                </a:gs>
                <a:gs pos="100000">
                  <a:srgbClr val="22888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29" name="Oval 15"/>
            <p:cNvSpPr>
              <a:spLocks noChangeArrowheads="1"/>
            </p:cNvSpPr>
            <p:nvPr/>
          </p:nvSpPr>
          <p:spPr bwMode="gray">
            <a:xfrm rot="-3372907">
              <a:off x="2353" y="3188"/>
              <a:ext cx="82" cy="87"/>
            </a:xfrm>
            <a:prstGeom prst="ellipse">
              <a:avLst/>
            </a:prstGeom>
            <a:gradFill rotWithShape="1">
              <a:gsLst>
                <a:gs pos="0">
                  <a:srgbClr val="33CCCC"/>
                </a:gs>
                <a:gs pos="100000">
                  <a:srgbClr val="22888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375416"/>
            <a:ext cx="334963" cy="245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77536">
            <a:off x="5555489" y="4581128"/>
            <a:ext cx="334963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34589">
            <a:off x="4375369" y="5117944"/>
            <a:ext cx="395440" cy="352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" name="Group 31"/>
          <p:cNvGrpSpPr>
            <a:grpSpLocks/>
          </p:cNvGrpSpPr>
          <p:nvPr/>
        </p:nvGrpSpPr>
        <p:grpSpPr bwMode="auto">
          <a:xfrm>
            <a:off x="2362200" y="3124200"/>
            <a:ext cx="685800" cy="685800"/>
            <a:chOff x="1488" y="1968"/>
            <a:chExt cx="432" cy="432"/>
          </a:xfrm>
        </p:grpSpPr>
        <p:grpSp>
          <p:nvGrpSpPr>
            <p:cNvPr id="37" name="Group 32"/>
            <p:cNvGrpSpPr>
              <a:grpSpLocks/>
            </p:cNvGrpSpPr>
            <p:nvPr/>
          </p:nvGrpSpPr>
          <p:grpSpPr bwMode="auto">
            <a:xfrm>
              <a:off x="1488" y="1968"/>
              <a:ext cx="432" cy="432"/>
              <a:chOff x="2016" y="1920"/>
              <a:chExt cx="1680" cy="1680"/>
            </a:xfrm>
          </p:grpSpPr>
          <p:sp>
            <p:nvSpPr>
              <p:cNvPr id="39" name="Oval 33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7446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40" name="Freeform 34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160 w 1321"/>
                  <a:gd name="T1" fmla="*/ 199 h 712"/>
                  <a:gd name="T2" fmla="*/ 1174 w 1321"/>
                  <a:gd name="T3" fmla="*/ 221 h 712"/>
                  <a:gd name="T4" fmla="*/ 1177 w 1321"/>
                  <a:gd name="T5" fmla="*/ 240 h 712"/>
                  <a:gd name="T6" fmla="*/ 1172 w 1321"/>
                  <a:gd name="T7" fmla="*/ 257 h 712"/>
                  <a:gd name="T8" fmla="*/ 1157 w 1321"/>
                  <a:gd name="T9" fmla="*/ 273 h 712"/>
                  <a:gd name="T10" fmla="*/ 1134 w 1321"/>
                  <a:gd name="T11" fmla="*/ 289 h 712"/>
                  <a:gd name="T12" fmla="*/ 1105 w 1321"/>
                  <a:gd name="T13" fmla="*/ 301 h 712"/>
                  <a:gd name="T14" fmla="*/ 1066 w 1321"/>
                  <a:gd name="T15" fmla="*/ 313 h 712"/>
                  <a:gd name="T16" fmla="*/ 1023 w 1321"/>
                  <a:gd name="T17" fmla="*/ 324 h 712"/>
                  <a:gd name="T18" fmla="*/ 973 w 1321"/>
                  <a:gd name="T19" fmla="*/ 332 h 712"/>
                  <a:gd name="T20" fmla="*/ 919 w 1321"/>
                  <a:gd name="T21" fmla="*/ 340 h 712"/>
                  <a:gd name="T22" fmla="*/ 862 w 1321"/>
                  <a:gd name="T23" fmla="*/ 345 h 712"/>
                  <a:gd name="T24" fmla="*/ 799 w 1321"/>
                  <a:gd name="T25" fmla="*/ 351 h 712"/>
                  <a:gd name="T26" fmla="*/ 735 w 1321"/>
                  <a:gd name="T27" fmla="*/ 354 h 712"/>
                  <a:gd name="T28" fmla="*/ 709 w 1321"/>
                  <a:gd name="T29" fmla="*/ 355 h 712"/>
                  <a:gd name="T30" fmla="*/ 425 w 1321"/>
                  <a:gd name="T31" fmla="*/ 355 h 712"/>
                  <a:gd name="T32" fmla="*/ 421 w 1321"/>
                  <a:gd name="T33" fmla="*/ 355 h 712"/>
                  <a:gd name="T34" fmla="*/ 365 w 1321"/>
                  <a:gd name="T35" fmla="*/ 353 h 712"/>
                  <a:gd name="T36" fmla="*/ 311 w 1321"/>
                  <a:gd name="T37" fmla="*/ 351 h 712"/>
                  <a:gd name="T38" fmla="*/ 260 w 1321"/>
                  <a:gd name="T39" fmla="*/ 347 h 712"/>
                  <a:gd name="T40" fmla="*/ 211 w 1321"/>
                  <a:gd name="T41" fmla="*/ 344 h 712"/>
                  <a:gd name="T42" fmla="*/ 167 w 1321"/>
                  <a:gd name="T43" fmla="*/ 337 h 712"/>
                  <a:gd name="T44" fmla="*/ 126 w 1321"/>
                  <a:gd name="T45" fmla="*/ 329 h 712"/>
                  <a:gd name="T46" fmla="*/ 90 w 1321"/>
                  <a:gd name="T47" fmla="*/ 323 h 712"/>
                  <a:gd name="T48" fmla="*/ 61 w 1321"/>
                  <a:gd name="T49" fmla="*/ 314 h 712"/>
                  <a:gd name="T50" fmla="*/ 33 w 1321"/>
                  <a:gd name="T51" fmla="*/ 303 h 712"/>
                  <a:gd name="T52" fmla="*/ 18 w 1321"/>
                  <a:gd name="T53" fmla="*/ 290 h 712"/>
                  <a:gd name="T54" fmla="*/ 6 w 1321"/>
                  <a:gd name="T55" fmla="*/ 276 h 712"/>
                  <a:gd name="T56" fmla="*/ 0 w 1321"/>
                  <a:gd name="T57" fmla="*/ 261 h 712"/>
                  <a:gd name="T58" fmla="*/ 0 w 1321"/>
                  <a:gd name="T59" fmla="*/ 259 h 712"/>
                  <a:gd name="T60" fmla="*/ 4 w 1321"/>
                  <a:gd name="T61" fmla="*/ 242 h 712"/>
                  <a:gd name="T62" fmla="*/ 16 w 1321"/>
                  <a:gd name="T63" fmla="*/ 222 h 712"/>
                  <a:gd name="T64" fmla="*/ 45 w 1321"/>
                  <a:gd name="T65" fmla="*/ 184 h 712"/>
                  <a:gd name="T66" fmla="*/ 82 w 1321"/>
                  <a:gd name="T67" fmla="*/ 149 h 712"/>
                  <a:gd name="T68" fmla="*/ 130 w 1321"/>
                  <a:gd name="T69" fmla="*/ 118 h 712"/>
                  <a:gd name="T70" fmla="*/ 181 w 1321"/>
                  <a:gd name="T71" fmla="*/ 88 h 712"/>
                  <a:gd name="T72" fmla="*/ 240 w 1321"/>
                  <a:gd name="T73" fmla="*/ 61 h 712"/>
                  <a:gd name="T74" fmla="*/ 305 w 1321"/>
                  <a:gd name="T75" fmla="*/ 41 h 712"/>
                  <a:gd name="T76" fmla="*/ 370 w 1321"/>
                  <a:gd name="T77" fmla="*/ 23 h 712"/>
                  <a:gd name="T78" fmla="*/ 443 w 1321"/>
                  <a:gd name="T79" fmla="*/ 11 h 712"/>
                  <a:gd name="T80" fmla="*/ 518 w 1321"/>
                  <a:gd name="T81" fmla="*/ 4 h 712"/>
                  <a:gd name="T82" fmla="*/ 595 w 1321"/>
                  <a:gd name="T83" fmla="*/ 0 h 712"/>
                  <a:gd name="T84" fmla="*/ 595 w 1321"/>
                  <a:gd name="T85" fmla="*/ 0 h 712"/>
                  <a:gd name="T86" fmla="*/ 677 w 1321"/>
                  <a:gd name="T87" fmla="*/ 4 h 712"/>
                  <a:gd name="T88" fmla="*/ 755 w 1321"/>
                  <a:gd name="T89" fmla="*/ 11 h 712"/>
                  <a:gd name="T90" fmla="*/ 831 w 1321"/>
                  <a:gd name="T91" fmla="*/ 26 h 712"/>
                  <a:gd name="T92" fmla="*/ 901 w 1321"/>
                  <a:gd name="T93" fmla="*/ 45 h 712"/>
                  <a:gd name="T94" fmla="*/ 965 w 1321"/>
                  <a:gd name="T95" fmla="*/ 69 h 712"/>
                  <a:gd name="T96" fmla="*/ 1024 w 1321"/>
                  <a:gd name="T97" fmla="*/ 97 h 712"/>
                  <a:gd name="T98" fmla="*/ 1077 w 1321"/>
                  <a:gd name="T99" fmla="*/ 127 h 712"/>
                  <a:gd name="T100" fmla="*/ 1122 w 1321"/>
                  <a:gd name="T101" fmla="*/ 162 h 712"/>
                  <a:gd name="T102" fmla="*/ 1160 w 1321"/>
                  <a:gd name="T103" fmla="*/ 199 h 712"/>
                  <a:gd name="T104" fmla="*/ 1160 w 1321"/>
                  <a:gd name="T105" fmla="*/ 199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8" name="Text Box 35"/>
            <p:cNvSpPr txBox="1">
              <a:spLocks noChangeArrowheads="1"/>
            </p:cNvSpPr>
            <p:nvPr/>
          </p:nvSpPr>
          <p:spPr bwMode="gray">
            <a:xfrm>
              <a:off x="1586" y="2016"/>
              <a:ext cx="25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1</a:t>
              </a:r>
              <a:endPara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</p:grpSp>
      <p:grpSp>
        <p:nvGrpSpPr>
          <p:cNvPr id="41" name="Group 16"/>
          <p:cNvGrpSpPr>
            <a:grpSpLocks/>
          </p:cNvGrpSpPr>
          <p:nvPr/>
        </p:nvGrpSpPr>
        <p:grpSpPr bwMode="auto">
          <a:xfrm>
            <a:off x="2686050" y="4878586"/>
            <a:ext cx="685800" cy="685800"/>
            <a:chOff x="1824" y="3357"/>
            <a:chExt cx="432" cy="432"/>
          </a:xfrm>
        </p:grpSpPr>
        <p:grpSp>
          <p:nvGrpSpPr>
            <p:cNvPr id="42" name="Group 17"/>
            <p:cNvGrpSpPr>
              <a:grpSpLocks/>
            </p:cNvGrpSpPr>
            <p:nvPr/>
          </p:nvGrpSpPr>
          <p:grpSpPr bwMode="auto">
            <a:xfrm>
              <a:off x="1824" y="3357"/>
              <a:ext cx="432" cy="432"/>
              <a:chOff x="2016" y="1920"/>
              <a:chExt cx="1680" cy="1680"/>
            </a:xfrm>
          </p:grpSpPr>
          <p:sp>
            <p:nvSpPr>
              <p:cNvPr id="44" name="Oval 18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0C3232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45" name="Freeform 19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160 w 1321"/>
                  <a:gd name="T1" fmla="*/ 199 h 712"/>
                  <a:gd name="T2" fmla="*/ 1174 w 1321"/>
                  <a:gd name="T3" fmla="*/ 221 h 712"/>
                  <a:gd name="T4" fmla="*/ 1177 w 1321"/>
                  <a:gd name="T5" fmla="*/ 240 h 712"/>
                  <a:gd name="T6" fmla="*/ 1172 w 1321"/>
                  <a:gd name="T7" fmla="*/ 257 h 712"/>
                  <a:gd name="T8" fmla="*/ 1157 w 1321"/>
                  <a:gd name="T9" fmla="*/ 273 h 712"/>
                  <a:gd name="T10" fmla="*/ 1134 w 1321"/>
                  <a:gd name="T11" fmla="*/ 289 h 712"/>
                  <a:gd name="T12" fmla="*/ 1105 w 1321"/>
                  <a:gd name="T13" fmla="*/ 301 h 712"/>
                  <a:gd name="T14" fmla="*/ 1066 w 1321"/>
                  <a:gd name="T15" fmla="*/ 313 h 712"/>
                  <a:gd name="T16" fmla="*/ 1023 w 1321"/>
                  <a:gd name="T17" fmla="*/ 324 h 712"/>
                  <a:gd name="T18" fmla="*/ 973 w 1321"/>
                  <a:gd name="T19" fmla="*/ 332 h 712"/>
                  <a:gd name="T20" fmla="*/ 919 w 1321"/>
                  <a:gd name="T21" fmla="*/ 340 h 712"/>
                  <a:gd name="T22" fmla="*/ 862 w 1321"/>
                  <a:gd name="T23" fmla="*/ 345 h 712"/>
                  <a:gd name="T24" fmla="*/ 799 w 1321"/>
                  <a:gd name="T25" fmla="*/ 351 h 712"/>
                  <a:gd name="T26" fmla="*/ 735 w 1321"/>
                  <a:gd name="T27" fmla="*/ 354 h 712"/>
                  <a:gd name="T28" fmla="*/ 709 w 1321"/>
                  <a:gd name="T29" fmla="*/ 355 h 712"/>
                  <a:gd name="T30" fmla="*/ 425 w 1321"/>
                  <a:gd name="T31" fmla="*/ 355 h 712"/>
                  <a:gd name="T32" fmla="*/ 421 w 1321"/>
                  <a:gd name="T33" fmla="*/ 355 h 712"/>
                  <a:gd name="T34" fmla="*/ 365 w 1321"/>
                  <a:gd name="T35" fmla="*/ 353 h 712"/>
                  <a:gd name="T36" fmla="*/ 311 w 1321"/>
                  <a:gd name="T37" fmla="*/ 351 h 712"/>
                  <a:gd name="T38" fmla="*/ 260 w 1321"/>
                  <a:gd name="T39" fmla="*/ 347 h 712"/>
                  <a:gd name="T40" fmla="*/ 211 w 1321"/>
                  <a:gd name="T41" fmla="*/ 344 h 712"/>
                  <a:gd name="T42" fmla="*/ 167 w 1321"/>
                  <a:gd name="T43" fmla="*/ 337 h 712"/>
                  <a:gd name="T44" fmla="*/ 126 w 1321"/>
                  <a:gd name="T45" fmla="*/ 329 h 712"/>
                  <a:gd name="T46" fmla="*/ 90 w 1321"/>
                  <a:gd name="T47" fmla="*/ 323 h 712"/>
                  <a:gd name="T48" fmla="*/ 61 w 1321"/>
                  <a:gd name="T49" fmla="*/ 314 h 712"/>
                  <a:gd name="T50" fmla="*/ 33 w 1321"/>
                  <a:gd name="T51" fmla="*/ 303 h 712"/>
                  <a:gd name="T52" fmla="*/ 18 w 1321"/>
                  <a:gd name="T53" fmla="*/ 290 h 712"/>
                  <a:gd name="T54" fmla="*/ 6 w 1321"/>
                  <a:gd name="T55" fmla="*/ 276 h 712"/>
                  <a:gd name="T56" fmla="*/ 0 w 1321"/>
                  <a:gd name="T57" fmla="*/ 261 h 712"/>
                  <a:gd name="T58" fmla="*/ 0 w 1321"/>
                  <a:gd name="T59" fmla="*/ 259 h 712"/>
                  <a:gd name="T60" fmla="*/ 4 w 1321"/>
                  <a:gd name="T61" fmla="*/ 242 h 712"/>
                  <a:gd name="T62" fmla="*/ 16 w 1321"/>
                  <a:gd name="T63" fmla="*/ 222 h 712"/>
                  <a:gd name="T64" fmla="*/ 45 w 1321"/>
                  <a:gd name="T65" fmla="*/ 184 h 712"/>
                  <a:gd name="T66" fmla="*/ 82 w 1321"/>
                  <a:gd name="T67" fmla="*/ 149 h 712"/>
                  <a:gd name="T68" fmla="*/ 130 w 1321"/>
                  <a:gd name="T69" fmla="*/ 118 h 712"/>
                  <a:gd name="T70" fmla="*/ 181 w 1321"/>
                  <a:gd name="T71" fmla="*/ 88 h 712"/>
                  <a:gd name="T72" fmla="*/ 240 w 1321"/>
                  <a:gd name="T73" fmla="*/ 61 h 712"/>
                  <a:gd name="T74" fmla="*/ 305 w 1321"/>
                  <a:gd name="T75" fmla="*/ 41 h 712"/>
                  <a:gd name="T76" fmla="*/ 370 w 1321"/>
                  <a:gd name="T77" fmla="*/ 23 h 712"/>
                  <a:gd name="T78" fmla="*/ 443 w 1321"/>
                  <a:gd name="T79" fmla="*/ 11 h 712"/>
                  <a:gd name="T80" fmla="*/ 518 w 1321"/>
                  <a:gd name="T81" fmla="*/ 4 h 712"/>
                  <a:gd name="T82" fmla="*/ 595 w 1321"/>
                  <a:gd name="T83" fmla="*/ 0 h 712"/>
                  <a:gd name="T84" fmla="*/ 595 w 1321"/>
                  <a:gd name="T85" fmla="*/ 0 h 712"/>
                  <a:gd name="T86" fmla="*/ 677 w 1321"/>
                  <a:gd name="T87" fmla="*/ 4 h 712"/>
                  <a:gd name="T88" fmla="*/ 755 w 1321"/>
                  <a:gd name="T89" fmla="*/ 11 h 712"/>
                  <a:gd name="T90" fmla="*/ 831 w 1321"/>
                  <a:gd name="T91" fmla="*/ 26 h 712"/>
                  <a:gd name="T92" fmla="*/ 901 w 1321"/>
                  <a:gd name="T93" fmla="*/ 45 h 712"/>
                  <a:gd name="T94" fmla="*/ 965 w 1321"/>
                  <a:gd name="T95" fmla="*/ 69 h 712"/>
                  <a:gd name="T96" fmla="*/ 1024 w 1321"/>
                  <a:gd name="T97" fmla="*/ 97 h 712"/>
                  <a:gd name="T98" fmla="*/ 1077 w 1321"/>
                  <a:gd name="T99" fmla="*/ 127 h 712"/>
                  <a:gd name="T100" fmla="*/ 1122 w 1321"/>
                  <a:gd name="T101" fmla="*/ 162 h 712"/>
                  <a:gd name="T102" fmla="*/ 1160 w 1321"/>
                  <a:gd name="T103" fmla="*/ 199 h 712"/>
                  <a:gd name="T104" fmla="*/ 1160 w 1321"/>
                  <a:gd name="T105" fmla="*/ 199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33CCC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3" name="Text Box 20"/>
            <p:cNvSpPr txBox="1">
              <a:spLocks noChangeArrowheads="1"/>
            </p:cNvSpPr>
            <p:nvPr/>
          </p:nvSpPr>
          <p:spPr bwMode="gray">
            <a:xfrm>
              <a:off x="1908" y="3438"/>
              <a:ext cx="25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2</a:t>
              </a:r>
              <a:endPara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</p:grpSp>
      <p:grpSp>
        <p:nvGrpSpPr>
          <p:cNvPr id="46" name="Group 26"/>
          <p:cNvGrpSpPr>
            <a:grpSpLocks/>
          </p:cNvGrpSpPr>
          <p:nvPr/>
        </p:nvGrpSpPr>
        <p:grpSpPr bwMode="auto">
          <a:xfrm>
            <a:off x="4271250" y="5588136"/>
            <a:ext cx="654050" cy="622300"/>
            <a:chOff x="3552" y="3339"/>
            <a:chExt cx="412" cy="392"/>
          </a:xfrm>
        </p:grpSpPr>
        <p:grpSp>
          <p:nvGrpSpPr>
            <p:cNvPr id="47" name="Group 27"/>
            <p:cNvGrpSpPr>
              <a:grpSpLocks/>
            </p:cNvGrpSpPr>
            <p:nvPr/>
          </p:nvGrpSpPr>
          <p:grpSpPr bwMode="auto">
            <a:xfrm>
              <a:off x="3552" y="3339"/>
              <a:ext cx="412" cy="392"/>
              <a:chOff x="2016" y="1920"/>
              <a:chExt cx="1680" cy="1680"/>
            </a:xfrm>
          </p:grpSpPr>
          <p:sp>
            <p:nvSpPr>
              <p:cNvPr id="49" name="Oval 28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9966FF"/>
                  </a:gs>
                  <a:gs pos="100000">
                    <a:srgbClr val="462E74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50" name="Freeform 29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160 w 1321"/>
                  <a:gd name="T1" fmla="*/ 199 h 712"/>
                  <a:gd name="T2" fmla="*/ 1174 w 1321"/>
                  <a:gd name="T3" fmla="*/ 221 h 712"/>
                  <a:gd name="T4" fmla="*/ 1177 w 1321"/>
                  <a:gd name="T5" fmla="*/ 240 h 712"/>
                  <a:gd name="T6" fmla="*/ 1172 w 1321"/>
                  <a:gd name="T7" fmla="*/ 257 h 712"/>
                  <a:gd name="T8" fmla="*/ 1157 w 1321"/>
                  <a:gd name="T9" fmla="*/ 273 h 712"/>
                  <a:gd name="T10" fmla="*/ 1134 w 1321"/>
                  <a:gd name="T11" fmla="*/ 289 h 712"/>
                  <a:gd name="T12" fmla="*/ 1105 w 1321"/>
                  <a:gd name="T13" fmla="*/ 301 h 712"/>
                  <a:gd name="T14" fmla="*/ 1066 w 1321"/>
                  <a:gd name="T15" fmla="*/ 313 h 712"/>
                  <a:gd name="T16" fmla="*/ 1023 w 1321"/>
                  <a:gd name="T17" fmla="*/ 324 h 712"/>
                  <a:gd name="T18" fmla="*/ 973 w 1321"/>
                  <a:gd name="T19" fmla="*/ 332 h 712"/>
                  <a:gd name="T20" fmla="*/ 919 w 1321"/>
                  <a:gd name="T21" fmla="*/ 340 h 712"/>
                  <a:gd name="T22" fmla="*/ 862 w 1321"/>
                  <a:gd name="T23" fmla="*/ 345 h 712"/>
                  <a:gd name="T24" fmla="*/ 799 w 1321"/>
                  <a:gd name="T25" fmla="*/ 351 h 712"/>
                  <a:gd name="T26" fmla="*/ 735 w 1321"/>
                  <a:gd name="T27" fmla="*/ 354 h 712"/>
                  <a:gd name="T28" fmla="*/ 709 w 1321"/>
                  <a:gd name="T29" fmla="*/ 355 h 712"/>
                  <a:gd name="T30" fmla="*/ 425 w 1321"/>
                  <a:gd name="T31" fmla="*/ 355 h 712"/>
                  <a:gd name="T32" fmla="*/ 421 w 1321"/>
                  <a:gd name="T33" fmla="*/ 355 h 712"/>
                  <a:gd name="T34" fmla="*/ 365 w 1321"/>
                  <a:gd name="T35" fmla="*/ 353 h 712"/>
                  <a:gd name="T36" fmla="*/ 311 w 1321"/>
                  <a:gd name="T37" fmla="*/ 351 h 712"/>
                  <a:gd name="T38" fmla="*/ 260 w 1321"/>
                  <a:gd name="T39" fmla="*/ 347 h 712"/>
                  <a:gd name="T40" fmla="*/ 211 w 1321"/>
                  <a:gd name="T41" fmla="*/ 344 h 712"/>
                  <a:gd name="T42" fmla="*/ 167 w 1321"/>
                  <a:gd name="T43" fmla="*/ 337 h 712"/>
                  <a:gd name="T44" fmla="*/ 126 w 1321"/>
                  <a:gd name="T45" fmla="*/ 329 h 712"/>
                  <a:gd name="T46" fmla="*/ 90 w 1321"/>
                  <a:gd name="T47" fmla="*/ 323 h 712"/>
                  <a:gd name="T48" fmla="*/ 61 w 1321"/>
                  <a:gd name="T49" fmla="*/ 314 h 712"/>
                  <a:gd name="T50" fmla="*/ 33 w 1321"/>
                  <a:gd name="T51" fmla="*/ 303 h 712"/>
                  <a:gd name="T52" fmla="*/ 18 w 1321"/>
                  <a:gd name="T53" fmla="*/ 290 h 712"/>
                  <a:gd name="T54" fmla="*/ 6 w 1321"/>
                  <a:gd name="T55" fmla="*/ 276 h 712"/>
                  <a:gd name="T56" fmla="*/ 0 w 1321"/>
                  <a:gd name="T57" fmla="*/ 261 h 712"/>
                  <a:gd name="T58" fmla="*/ 0 w 1321"/>
                  <a:gd name="T59" fmla="*/ 259 h 712"/>
                  <a:gd name="T60" fmla="*/ 4 w 1321"/>
                  <a:gd name="T61" fmla="*/ 242 h 712"/>
                  <a:gd name="T62" fmla="*/ 16 w 1321"/>
                  <a:gd name="T63" fmla="*/ 222 h 712"/>
                  <a:gd name="T64" fmla="*/ 45 w 1321"/>
                  <a:gd name="T65" fmla="*/ 184 h 712"/>
                  <a:gd name="T66" fmla="*/ 82 w 1321"/>
                  <a:gd name="T67" fmla="*/ 149 h 712"/>
                  <a:gd name="T68" fmla="*/ 130 w 1321"/>
                  <a:gd name="T69" fmla="*/ 118 h 712"/>
                  <a:gd name="T70" fmla="*/ 181 w 1321"/>
                  <a:gd name="T71" fmla="*/ 88 h 712"/>
                  <a:gd name="T72" fmla="*/ 240 w 1321"/>
                  <a:gd name="T73" fmla="*/ 61 h 712"/>
                  <a:gd name="T74" fmla="*/ 305 w 1321"/>
                  <a:gd name="T75" fmla="*/ 41 h 712"/>
                  <a:gd name="T76" fmla="*/ 370 w 1321"/>
                  <a:gd name="T77" fmla="*/ 23 h 712"/>
                  <a:gd name="T78" fmla="*/ 443 w 1321"/>
                  <a:gd name="T79" fmla="*/ 11 h 712"/>
                  <a:gd name="T80" fmla="*/ 518 w 1321"/>
                  <a:gd name="T81" fmla="*/ 4 h 712"/>
                  <a:gd name="T82" fmla="*/ 595 w 1321"/>
                  <a:gd name="T83" fmla="*/ 0 h 712"/>
                  <a:gd name="T84" fmla="*/ 595 w 1321"/>
                  <a:gd name="T85" fmla="*/ 0 h 712"/>
                  <a:gd name="T86" fmla="*/ 677 w 1321"/>
                  <a:gd name="T87" fmla="*/ 4 h 712"/>
                  <a:gd name="T88" fmla="*/ 755 w 1321"/>
                  <a:gd name="T89" fmla="*/ 11 h 712"/>
                  <a:gd name="T90" fmla="*/ 831 w 1321"/>
                  <a:gd name="T91" fmla="*/ 26 h 712"/>
                  <a:gd name="T92" fmla="*/ 901 w 1321"/>
                  <a:gd name="T93" fmla="*/ 45 h 712"/>
                  <a:gd name="T94" fmla="*/ 965 w 1321"/>
                  <a:gd name="T95" fmla="*/ 69 h 712"/>
                  <a:gd name="T96" fmla="*/ 1024 w 1321"/>
                  <a:gd name="T97" fmla="*/ 97 h 712"/>
                  <a:gd name="T98" fmla="*/ 1077 w 1321"/>
                  <a:gd name="T99" fmla="*/ 127 h 712"/>
                  <a:gd name="T100" fmla="*/ 1122 w 1321"/>
                  <a:gd name="T101" fmla="*/ 162 h 712"/>
                  <a:gd name="T102" fmla="*/ 1160 w 1321"/>
                  <a:gd name="T103" fmla="*/ 199 h 712"/>
                  <a:gd name="T104" fmla="*/ 1160 w 1321"/>
                  <a:gd name="T105" fmla="*/ 199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9966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8" name="Text Box 30"/>
            <p:cNvSpPr txBox="1">
              <a:spLocks noChangeArrowheads="1"/>
            </p:cNvSpPr>
            <p:nvPr/>
          </p:nvSpPr>
          <p:spPr bwMode="gray">
            <a:xfrm>
              <a:off x="3652" y="3360"/>
              <a:ext cx="25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3</a:t>
              </a:r>
              <a:endPara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</p:grpSp>
      <p:grpSp>
        <p:nvGrpSpPr>
          <p:cNvPr id="51" name="Group 21"/>
          <p:cNvGrpSpPr>
            <a:grpSpLocks/>
          </p:cNvGrpSpPr>
          <p:nvPr/>
        </p:nvGrpSpPr>
        <p:grpSpPr bwMode="auto">
          <a:xfrm>
            <a:off x="5834714" y="4761407"/>
            <a:ext cx="681037" cy="693738"/>
            <a:chOff x="3938" y="1968"/>
            <a:chExt cx="430" cy="437"/>
          </a:xfrm>
        </p:grpSpPr>
        <p:grpSp>
          <p:nvGrpSpPr>
            <p:cNvPr id="52" name="Group 22"/>
            <p:cNvGrpSpPr>
              <a:grpSpLocks/>
            </p:cNvGrpSpPr>
            <p:nvPr/>
          </p:nvGrpSpPr>
          <p:grpSpPr bwMode="auto">
            <a:xfrm>
              <a:off x="3938" y="1968"/>
              <a:ext cx="430" cy="437"/>
              <a:chOff x="2016" y="1920"/>
              <a:chExt cx="1680" cy="1680"/>
            </a:xfrm>
          </p:grpSpPr>
          <p:sp>
            <p:nvSpPr>
              <p:cNvPr id="54" name="Oval 23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4996E3"/>
                  </a:gs>
                  <a:gs pos="100000">
                    <a:srgbClr val="214467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55" name="Freeform 24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160 w 1321"/>
                  <a:gd name="T1" fmla="*/ 199 h 712"/>
                  <a:gd name="T2" fmla="*/ 1174 w 1321"/>
                  <a:gd name="T3" fmla="*/ 221 h 712"/>
                  <a:gd name="T4" fmla="*/ 1177 w 1321"/>
                  <a:gd name="T5" fmla="*/ 240 h 712"/>
                  <a:gd name="T6" fmla="*/ 1172 w 1321"/>
                  <a:gd name="T7" fmla="*/ 257 h 712"/>
                  <a:gd name="T8" fmla="*/ 1157 w 1321"/>
                  <a:gd name="T9" fmla="*/ 273 h 712"/>
                  <a:gd name="T10" fmla="*/ 1134 w 1321"/>
                  <a:gd name="T11" fmla="*/ 289 h 712"/>
                  <a:gd name="T12" fmla="*/ 1105 w 1321"/>
                  <a:gd name="T13" fmla="*/ 301 h 712"/>
                  <a:gd name="T14" fmla="*/ 1066 w 1321"/>
                  <a:gd name="T15" fmla="*/ 313 h 712"/>
                  <a:gd name="T16" fmla="*/ 1023 w 1321"/>
                  <a:gd name="T17" fmla="*/ 324 h 712"/>
                  <a:gd name="T18" fmla="*/ 973 w 1321"/>
                  <a:gd name="T19" fmla="*/ 332 h 712"/>
                  <a:gd name="T20" fmla="*/ 919 w 1321"/>
                  <a:gd name="T21" fmla="*/ 340 h 712"/>
                  <a:gd name="T22" fmla="*/ 862 w 1321"/>
                  <a:gd name="T23" fmla="*/ 345 h 712"/>
                  <a:gd name="T24" fmla="*/ 799 w 1321"/>
                  <a:gd name="T25" fmla="*/ 351 h 712"/>
                  <a:gd name="T26" fmla="*/ 735 w 1321"/>
                  <a:gd name="T27" fmla="*/ 354 h 712"/>
                  <a:gd name="T28" fmla="*/ 709 w 1321"/>
                  <a:gd name="T29" fmla="*/ 355 h 712"/>
                  <a:gd name="T30" fmla="*/ 425 w 1321"/>
                  <a:gd name="T31" fmla="*/ 355 h 712"/>
                  <a:gd name="T32" fmla="*/ 421 w 1321"/>
                  <a:gd name="T33" fmla="*/ 355 h 712"/>
                  <a:gd name="T34" fmla="*/ 365 w 1321"/>
                  <a:gd name="T35" fmla="*/ 353 h 712"/>
                  <a:gd name="T36" fmla="*/ 311 w 1321"/>
                  <a:gd name="T37" fmla="*/ 351 h 712"/>
                  <a:gd name="T38" fmla="*/ 260 w 1321"/>
                  <a:gd name="T39" fmla="*/ 347 h 712"/>
                  <a:gd name="T40" fmla="*/ 211 w 1321"/>
                  <a:gd name="T41" fmla="*/ 344 h 712"/>
                  <a:gd name="T42" fmla="*/ 167 w 1321"/>
                  <a:gd name="T43" fmla="*/ 337 h 712"/>
                  <a:gd name="T44" fmla="*/ 126 w 1321"/>
                  <a:gd name="T45" fmla="*/ 329 h 712"/>
                  <a:gd name="T46" fmla="*/ 90 w 1321"/>
                  <a:gd name="T47" fmla="*/ 323 h 712"/>
                  <a:gd name="T48" fmla="*/ 61 w 1321"/>
                  <a:gd name="T49" fmla="*/ 314 h 712"/>
                  <a:gd name="T50" fmla="*/ 33 w 1321"/>
                  <a:gd name="T51" fmla="*/ 303 h 712"/>
                  <a:gd name="T52" fmla="*/ 18 w 1321"/>
                  <a:gd name="T53" fmla="*/ 290 h 712"/>
                  <a:gd name="T54" fmla="*/ 6 w 1321"/>
                  <a:gd name="T55" fmla="*/ 276 h 712"/>
                  <a:gd name="T56" fmla="*/ 0 w 1321"/>
                  <a:gd name="T57" fmla="*/ 261 h 712"/>
                  <a:gd name="T58" fmla="*/ 0 w 1321"/>
                  <a:gd name="T59" fmla="*/ 259 h 712"/>
                  <a:gd name="T60" fmla="*/ 4 w 1321"/>
                  <a:gd name="T61" fmla="*/ 242 h 712"/>
                  <a:gd name="T62" fmla="*/ 16 w 1321"/>
                  <a:gd name="T63" fmla="*/ 222 h 712"/>
                  <a:gd name="T64" fmla="*/ 45 w 1321"/>
                  <a:gd name="T65" fmla="*/ 184 h 712"/>
                  <a:gd name="T66" fmla="*/ 82 w 1321"/>
                  <a:gd name="T67" fmla="*/ 149 h 712"/>
                  <a:gd name="T68" fmla="*/ 130 w 1321"/>
                  <a:gd name="T69" fmla="*/ 118 h 712"/>
                  <a:gd name="T70" fmla="*/ 181 w 1321"/>
                  <a:gd name="T71" fmla="*/ 88 h 712"/>
                  <a:gd name="T72" fmla="*/ 240 w 1321"/>
                  <a:gd name="T73" fmla="*/ 61 h 712"/>
                  <a:gd name="T74" fmla="*/ 305 w 1321"/>
                  <a:gd name="T75" fmla="*/ 41 h 712"/>
                  <a:gd name="T76" fmla="*/ 370 w 1321"/>
                  <a:gd name="T77" fmla="*/ 23 h 712"/>
                  <a:gd name="T78" fmla="*/ 443 w 1321"/>
                  <a:gd name="T79" fmla="*/ 11 h 712"/>
                  <a:gd name="T80" fmla="*/ 518 w 1321"/>
                  <a:gd name="T81" fmla="*/ 4 h 712"/>
                  <a:gd name="T82" fmla="*/ 595 w 1321"/>
                  <a:gd name="T83" fmla="*/ 0 h 712"/>
                  <a:gd name="T84" fmla="*/ 595 w 1321"/>
                  <a:gd name="T85" fmla="*/ 0 h 712"/>
                  <a:gd name="T86" fmla="*/ 677 w 1321"/>
                  <a:gd name="T87" fmla="*/ 4 h 712"/>
                  <a:gd name="T88" fmla="*/ 755 w 1321"/>
                  <a:gd name="T89" fmla="*/ 11 h 712"/>
                  <a:gd name="T90" fmla="*/ 831 w 1321"/>
                  <a:gd name="T91" fmla="*/ 26 h 712"/>
                  <a:gd name="T92" fmla="*/ 901 w 1321"/>
                  <a:gd name="T93" fmla="*/ 45 h 712"/>
                  <a:gd name="T94" fmla="*/ 965 w 1321"/>
                  <a:gd name="T95" fmla="*/ 69 h 712"/>
                  <a:gd name="T96" fmla="*/ 1024 w 1321"/>
                  <a:gd name="T97" fmla="*/ 97 h 712"/>
                  <a:gd name="T98" fmla="*/ 1077 w 1321"/>
                  <a:gd name="T99" fmla="*/ 127 h 712"/>
                  <a:gd name="T100" fmla="*/ 1122 w 1321"/>
                  <a:gd name="T101" fmla="*/ 162 h 712"/>
                  <a:gd name="T102" fmla="*/ 1160 w 1321"/>
                  <a:gd name="T103" fmla="*/ 199 h 712"/>
                  <a:gd name="T104" fmla="*/ 1160 w 1321"/>
                  <a:gd name="T105" fmla="*/ 199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66A7E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3" name="Text Box 25"/>
            <p:cNvSpPr txBox="1">
              <a:spLocks noChangeArrowheads="1"/>
            </p:cNvSpPr>
            <p:nvPr/>
          </p:nvSpPr>
          <p:spPr bwMode="gray">
            <a:xfrm>
              <a:off x="4020" y="2028"/>
              <a:ext cx="255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4</a:t>
              </a:r>
              <a:endPara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</p:grpSp>
      <p:grpSp>
        <p:nvGrpSpPr>
          <p:cNvPr id="56" name="Group 8"/>
          <p:cNvGrpSpPr>
            <a:grpSpLocks/>
          </p:cNvGrpSpPr>
          <p:nvPr/>
        </p:nvGrpSpPr>
        <p:grpSpPr bwMode="auto">
          <a:xfrm>
            <a:off x="6025557" y="2970583"/>
            <a:ext cx="685800" cy="658813"/>
            <a:chOff x="2640" y="1088"/>
            <a:chExt cx="432" cy="415"/>
          </a:xfrm>
        </p:grpSpPr>
        <p:grpSp>
          <p:nvGrpSpPr>
            <p:cNvPr id="57" name="Group 9"/>
            <p:cNvGrpSpPr>
              <a:grpSpLocks/>
            </p:cNvGrpSpPr>
            <p:nvPr/>
          </p:nvGrpSpPr>
          <p:grpSpPr bwMode="auto">
            <a:xfrm>
              <a:off x="2640" y="1088"/>
              <a:ext cx="432" cy="415"/>
              <a:chOff x="2016" y="1920"/>
              <a:chExt cx="1680" cy="1680"/>
            </a:xfrm>
          </p:grpSpPr>
          <p:sp>
            <p:nvSpPr>
              <p:cNvPr id="59" name="Oval 10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6C56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60" name="Freeform 11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160 w 1321"/>
                  <a:gd name="T1" fmla="*/ 199 h 712"/>
                  <a:gd name="T2" fmla="*/ 1174 w 1321"/>
                  <a:gd name="T3" fmla="*/ 221 h 712"/>
                  <a:gd name="T4" fmla="*/ 1177 w 1321"/>
                  <a:gd name="T5" fmla="*/ 240 h 712"/>
                  <a:gd name="T6" fmla="*/ 1172 w 1321"/>
                  <a:gd name="T7" fmla="*/ 257 h 712"/>
                  <a:gd name="T8" fmla="*/ 1157 w 1321"/>
                  <a:gd name="T9" fmla="*/ 273 h 712"/>
                  <a:gd name="T10" fmla="*/ 1134 w 1321"/>
                  <a:gd name="T11" fmla="*/ 289 h 712"/>
                  <a:gd name="T12" fmla="*/ 1105 w 1321"/>
                  <a:gd name="T13" fmla="*/ 301 h 712"/>
                  <a:gd name="T14" fmla="*/ 1066 w 1321"/>
                  <a:gd name="T15" fmla="*/ 313 h 712"/>
                  <a:gd name="T16" fmla="*/ 1023 w 1321"/>
                  <a:gd name="T17" fmla="*/ 324 h 712"/>
                  <a:gd name="T18" fmla="*/ 973 w 1321"/>
                  <a:gd name="T19" fmla="*/ 332 h 712"/>
                  <a:gd name="T20" fmla="*/ 919 w 1321"/>
                  <a:gd name="T21" fmla="*/ 340 h 712"/>
                  <a:gd name="T22" fmla="*/ 862 w 1321"/>
                  <a:gd name="T23" fmla="*/ 345 h 712"/>
                  <a:gd name="T24" fmla="*/ 799 w 1321"/>
                  <a:gd name="T25" fmla="*/ 351 h 712"/>
                  <a:gd name="T26" fmla="*/ 735 w 1321"/>
                  <a:gd name="T27" fmla="*/ 354 h 712"/>
                  <a:gd name="T28" fmla="*/ 709 w 1321"/>
                  <a:gd name="T29" fmla="*/ 355 h 712"/>
                  <a:gd name="T30" fmla="*/ 425 w 1321"/>
                  <a:gd name="T31" fmla="*/ 355 h 712"/>
                  <a:gd name="T32" fmla="*/ 421 w 1321"/>
                  <a:gd name="T33" fmla="*/ 355 h 712"/>
                  <a:gd name="T34" fmla="*/ 365 w 1321"/>
                  <a:gd name="T35" fmla="*/ 353 h 712"/>
                  <a:gd name="T36" fmla="*/ 311 w 1321"/>
                  <a:gd name="T37" fmla="*/ 351 h 712"/>
                  <a:gd name="T38" fmla="*/ 260 w 1321"/>
                  <a:gd name="T39" fmla="*/ 347 h 712"/>
                  <a:gd name="T40" fmla="*/ 211 w 1321"/>
                  <a:gd name="T41" fmla="*/ 344 h 712"/>
                  <a:gd name="T42" fmla="*/ 167 w 1321"/>
                  <a:gd name="T43" fmla="*/ 337 h 712"/>
                  <a:gd name="T44" fmla="*/ 126 w 1321"/>
                  <a:gd name="T45" fmla="*/ 329 h 712"/>
                  <a:gd name="T46" fmla="*/ 90 w 1321"/>
                  <a:gd name="T47" fmla="*/ 323 h 712"/>
                  <a:gd name="T48" fmla="*/ 61 w 1321"/>
                  <a:gd name="T49" fmla="*/ 314 h 712"/>
                  <a:gd name="T50" fmla="*/ 33 w 1321"/>
                  <a:gd name="T51" fmla="*/ 303 h 712"/>
                  <a:gd name="T52" fmla="*/ 18 w 1321"/>
                  <a:gd name="T53" fmla="*/ 290 h 712"/>
                  <a:gd name="T54" fmla="*/ 6 w 1321"/>
                  <a:gd name="T55" fmla="*/ 276 h 712"/>
                  <a:gd name="T56" fmla="*/ 0 w 1321"/>
                  <a:gd name="T57" fmla="*/ 261 h 712"/>
                  <a:gd name="T58" fmla="*/ 0 w 1321"/>
                  <a:gd name="T59" fmla="*/ 259 h 712"/>
                  <a:gd name="T60" fmla="*/ 4 w 1321"/>
                  <a:gd name="T61" fmla="*/ 242 h 712"/>
                  <a:gd name="T62" fmla="*/ 16 w 1321"/>
                  <a:gd name="T63" fmla="*/ 222 h 712"/>
                  <a:gd name="T64" fmla="*/ 45 w 1321"/>
                  <a:gd name="T65" fmla="*/ 184 h 712"/>
                  <a:gd name="T66" fmla="*/ 82 w 1321"/>
                  <a:gd name="T67" fmla="*/ 149 h 712"/>
                  <a:gd name="T68" fmla="*/ 130 w 1321"/>
                  <a:gd name="T69" fmla="*/ 118 h 712"/>
                  <a:gd name="T70" fmla="*/ 181 w 1321"/>
                  <a:gd name="T71" fmla="*/ 88 h 712"/>
                  <a:gd name="T72" fmla="*/ 240 w 1321"/>
                  <a:gd name="T73" fmla="*/ 61 h 712"/>
                  <a:gd name="T74" fmla="*/ 305 w 1321"/>
                  <a:gd name="T75" fmla="*/ 41 h 712"/>
                  <a:gd name="T76" fmla="*/ 370 w 1321"/>
                  <a:gd name="T77" fmla="*/ 23 h 712"/>
                  <a:gd name="T78" fmla="*/ 443 w 1321"/>
                  <a:gd name="T79" fmla="*/ 11 h 712"/>
                  <a:gd name="T80" fmla="*/ 518 w 1321"/>
                  <a:gd name="T81" fmla="*/ 4 h 712"/>
                  <a:gd name="T82" fmla="*/ 595 w 1321"/>
                  <a:gd name="T83" fmla="*/ 0 h 712"/>
                  <a:gd name="T84" fmla="*/ 595 w 1321"/>
                  <a:gd name="T85" fmla="*/ 0 h 712"/>
                  <a:gd name="T86" fmla="*/ 677 w 1321"/>
                  <a:gd name="T87" fmla="*/ 4 h 712"/>
                  <a:gd name="T88" fmla="*/ 755 w 1321"/>
                  <a:gd name="T89" fmla="*/ 11 h 712"/>
                  <a:gd name="T90" fmla="*/ 831 w 1321"/>
                  <a:gd name="T91" fmla="*/ 26 h 712"/>
                  <a:gd name="T92" fmla="*/ 901 w 1321"/>
                  <a:gd name="T93" fmla="*/ 45 h 712"/>
                  <a:gd name="T94" fmla="*/ 965 w 1321"/>
                  <a:gd name="T95" fmla="*/ 69 h 712"/>
                  <a:gd name="T96" fmla="*/ 1024 w 1321"/>
                  <a:gd name="T97" fmla="*/ 97 h 712"/>
                  <a:gd name="T98" fmla="*/ 1077 w 1321"/>
                  <a:gd name="T99" fmla="*/ 127 h 712"/>
                  <a:gd name="T100" fmla="*/ 1122 w 1321"/>
                  <a:gd name="T101" fmla="*/ 162 h 712"/>
                  <a:gd name="T102" fmla="*/ 1160 w 1321"/>
                  <a:gd name="T103" fmla="*/ 199 h 712"/>
                  <a:gd name="T104" fmla="*/ 1160 w 1321"/>
                  <a:gd name="T105" fmla="*/ 199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CC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8" name="Text Box 12"/>
            <p:cNvSpPr txBox="1">
              <a:spLocks noChangeArrowheads="1"/>
            </p:cNvSpPr>
            <p:nvPr/>
          </p:nvSpPr>
          <p:spPr bwMode="gray">
            <a:xfrm>
              <a:off x="2738" y="1152"/>
              <a:ext cx="25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5</a:t>
              </a:r>
              <a:endPara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</p:grpSp>
      <p:grpSp>
        <p:nvGrpSpPr>
          <p:cNvPr id="62" name="Group 31"/>
          <p:cNvGrpSpPr>
            <a:grpSpLocks/>
          </p:cNvGrpSpPr>
          <p:nvPr/>
        </p:nvGrpSpPr>
        <p:grpSpPr bwMode="auto">
          <a:xfrm>
            <a:off x="4140956" y="1676476"/>
            <a:ext cx="685800" cy="685800"/>
            <a:chOff x="1488" y="1968"/>
            <a:chExt cx="432" cy="432"/>
          </a:xfrm>
        </p:grpSpPr>
        <p:grpSp>
          <p:nvGrpSpPr>
            <p:cNvPr id="63" name="Group 32"/>
            <p:cNvGrpSpPr>
              <a:grpSpLocks/>
            </p:cNvGrpSpPr>
            <p:nvPr/>
          </p:nvGrpSpPr>
          <p:grpSpPr bwMode="auto">
            <a:xfrm>
              <a:off x="1488" y="1968"/>
              <a:ext cx="432" cy="432"/>
              <a:chOff x="2016" y="1920"/>
              <a:chExt cx="1680" cy="1680"/>
            </a:xfrm>
          </p:grpSpPr>
          <p:sp>
            <p:nvSpPr>
              <p:cNvPr id="65" name="Oval 33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7446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66" name="Freeform 34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160 w 1321"/>
                  <a:gd name="T1" fmla="*/ 199 h 712"/>
                  <a:gd name="T2" fmla="*/ 1174 w 1321"/>
                  <a:gd name="T3" fmla="*/ 221 h 712"/>
                  <a:gd name="T4" fmla="*/ 1177 w 1321"/>
                  <a:gd name="T5" fmla="*/ 240 h 712"/>
                  <a:gd name="T6" fmla="*/ 1172 w 1321"/>
                  <a:gd name="T7" fmla="*/ 257 h 712"/>
                  <a:gd name="T8" fmla="*/ 1157 w 1321"/>
                  <a:gd name="T9" fmla="*/ 273 h 712"/>
                  <a:gd name="T10" fmla="*/ 1134 w 1321"/>
                  <a:gd name="T11" fmla="*/ 289 h 712"/>
                  <a:gd name="T12" fmla="*/ 1105 w 1321"/>
                  <a:gd name="T13" fmla="*/ 301 h 712"/>
                  <a:gd name="T14" fmla="*/ 1066 w 1321"/>
                  <a:gd name="T15" fmla="*/ 313 h 712"/>
                  <a:gd name="T16" fmla="*/ 1023 w 1321"/>
                  <a:gd name="T17" fmla="*/ 324 h 712"/>
                  <a:gd name="T18" fmla="*/ 973 w 1321"/>
                  <a:gd name="T19" fmla="*/ 332 h 712"/>
                  <a:gd name="T20" fmla="*/ 919 w 1321"/>
                  <a:gd name="T21" fmla="*/ 340 h 712"/>
                  <a:gd name="T22" fmla="*/ 862 w 1321"/>
                  <a:gd name="T23" fmla="*/ 345 h 712"/>
                  <a:gd name="T24" fmla="*/ 799 w 1321"/>
                  <a:gd name="T25" fmla="*/ 351 h 712"/>
                  <a:gd name="T26" fmla="*/ 735 w 1321"/>
                  <a:gd name="T27" fmla="*/ 354 h 712"/>
                  <a:gd name="T28" fmla="*/ 709 w 1321"/>
                  <a:gd name="T29" fmla="*/ 355 h 712"/>
                  <a:gd name="T30" fmla="*/ 425 w 1321"/>
                  <a:gd name="T31" fmla="*/ 355 h 712"/>
                  <a:gd name="T32" fmla="*/ 421 w 1321"/>
                  <a:gd name="T33" fmla="*/ 355 h 712"/>
                  <a:gd name="T34" fmla="*/ 365 w 1321"/>
                  <a:gd name="T35" fmla="*/ 353 h 712"/>
                  <a:gd name="T36" fmla="*/ 311 w 1321"/>
                  <a:gd name="T37" fmla="*/ 351 h 712"/>
                  <a:gd name="T38" fmla="*/ 260 w 1321"/>
                  <a:gd name="T39" fmla="*/ 347 h 712"/>
                  <a:gd name="T40" fmla="*/ 211 w 1321"/>
                  <a:gd name="T41" fmla="*/ 344 h 712"/>
                  <a:gd name="T42" fmla="*/ 167 w 1321"/>
                  <a:gd name="T43" fmla="*/ 337 h 712"/>
                  <a:gd name="T44" fmla="*/ 126 w 1321"/>
                  <a:gd name="T45" fmla="*/ 329 h 712"/>
                  <a:gd name="T46" fmla="*/ 90 w 1321"/>
                  <a:gd name="T47" fmla="*/ 323 h 712"/>
                  <a:gd name="T48" fmla="*/ 61 w 1321"/>
                  <a:gd name="T49" fmla="*/ 314 h 712"/>
                  <a:gd name="T50" fmla="*/ 33 w 1321"/>
                  <a:gd name="T51" fmla="*/ 303 h 712"/>
                  <a:gd name="T52" fmla="*/ 18 w 1321"/>
                  <a:gd name="T53" fmla="*/ 290 h 712"/>
                  <a:gd name="T54" fmla="*/ 6 w 1321"/>
                  <a:gd name="T55" fmla="*/ 276 h 712"/>
                  <a:gd name="T56" fmla="*/ 0 w 1321"/>
                  <a:gd name="T57" fmla="*/ 261 h 712"/>
                  <a:gd name="T58" fmla="*/ 0 w 1321"/>
                  <a:gd name="T59" fmla="*/ 259 h 712"/>
                  <a:gd name="T60" fmla="*/ 4 w 1321"/>
                  <a:gd name="T61" fmla="*/ 242 h 712"/>
                  <a:gd name="T62" fmla="*/ 16 w 1321"/>
                  <a:gd name="T63" fmla="*/ 222 h 712"/>
                  <a:gd name="T64" fmla="*/ 45 w 1321"/>
                  <a:gd name="T65" fmla="*/ 184 h 712"/>
                  <a:gd name="T66" fmla="*/ 82 w 1321"/>
                  <a:gd name="T67" fmla="*/ 149 h 712"/>
                  <a:gd name="T68" fmla="*/ 130 w 1321"/>
                  <a:gd name="T69" fmla="*/ 118 h 712"/>
                  <a:gd name="T70" fmla="*/ 181 w 1321"/>
                  <a:gd name="T71" fmla="*/ 88 h 712"/>
                  <a:gd name="T72" fmla="*/ 240 w 1321"/>
                  <a:gd name="T73" fmla="*/ 61 h 712"/>
                  <a:gd name="T74" fmla="*/ 305 w 1321"/>
                  <a:gd name="T75" fmla="*/ 41 h 712"/>
                  <a:gd name="T76" fmla="*/ 370 w 1321"/>
                  <a:gd name="T77" fmla="*/ 23 h 712"/>
                  <a:gd name="T78" fmla="*/ 443 w 1321"/>
                  <a:gd name="T79" fmla="*/ 11 h 712"/>
                  <a:gd name="T80" fmla="*/ 518 w 1321"/>
                  <a:gd name="T81" fmla="*/ 4 h 712"/>
                  <a:gd name="T82" fmla="*/ 595 w 1321"/>
                  <a:gd name="T83" fmla="*/ 0 h 712"/>
                  <a:gd name="T84" fmla="*/ 595 w 1321"/>
                  <a:gd name="T85" fmla="*/ 0 h 712"/>
                  <a:gd name="T86" fmla="*/ 677 w 1321"/>
                  <a:gd name="T87" fmla="*/ 4 h 712"/>
                  <a:gd name="T88" fmla="*/ 755 w 1321"/>
                  <a:gd name="T89" fmla="*/ 11 h 712"/>
                  <a:gd name="T90" fmla="*/ 831 w 1321"/>
                  <a:gd name="T91" fmla="*/ 26 h 712"/>
                  <a:gd name="T92" fmla="*/ 901 w 1321"/>
                  <a:gd name="T93" fmla="*/ 45 h 712"/>
                  <a:gd name="T94" fmla="*/ 965 w 1321"/>
                  <a:gd name="T95" fmla="*/ 69 h 712"/>
                  <a:gd name="T96" fmla="*/ 1024 w 1321"/>
                  <a:gd name="T97" fmla="*/ 97 h 712"/>
                  <a:gd name="T98" fmla="*/ 1077 w 1321"/>
                  <a:gd name="T99" fmla="*/ 127 h 712"/>
                  <a:gd name="T100" fmla="*/ 1122 w 1321"/>
                  <a:gd name="T101" fmla="*/ 162 h 712"/>
                  <a:gd name="T102" fmla="*/ 1160 w 1321"/>
                  <a:gd name="T103" fmla="*/ 199 h 712"/>
                  <a:gd name="T104" fmla="*/ 1160 w 1321"/>
                  <a:gd name="T105" fmla="*/ 199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4" name="Text Box 35"/>
            <p:cNvSpPr txBox="1">
              <a:spLocks noChangeArrowheads="1"/>
            </p:cNvSpPr>
            <p:nvPr/>
          </p:nvSpPr>
          <p:spPr bwMode="gray">
            <a:xfrm>
              <a:off x="1586" y="2016"/>
              <a:ext cx="255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6</a:t>
              </a:r>
              <a:endPara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5886" y="2739143"/>
            <a:ext cx="2494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solidFill>
                  <a:srgbClr val="3333CC"/>
                </a:solidFill>
              </a:rPr>
              <a:t>С</a:t>
            </a:r>
            <a:r>
              <a:rPr lang="ru-RU" sz="2800" b="1" i="1" dirty="0" smtClean="0">
                <a:solidFill>
                  <a:srgbClr val="3333CC"/>
                </a:solidFill>
              </a:rPr>
              <a:t>тавить цель</a:t>
            </a:r>
            <a:endParaRPr lang="ru-RU" sz="2800" b="1" i="1" dirty="0">
              <a:solidFill>
                <a:srgbClr val="3333CC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8417" y="4685758"/>
            <a:ext cx="2382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solidFill>
                  <a:srgbClr val="3333CC"/>
                </a:solidFill>
              </a:rPr>
              <a:t>П</a:t>
            </a:r>
            <a:r>
              <a:rPr lang="ru-RU" sz="2800" b="1" i="1" dirty="0" smtClean="0">
                <a:solidFill>
                  <a:srgbClr val="3333CC"/>
                </a:solidFill>
              </a:rPr>
              <a:t>ланировать</a:t>
            </a:r>
            <a:endParaRPr lang="ru-RU" sz="2800" b="1" i="1" dirty="0">
              <a:solidFill>
                <a:srgbClr val="3333CC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75743" y="5948826"/>
            <a:ext cx="28761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solidFill>
                  <a:srgbClr val="3333CC"/>
                </a:solidFill>
              </a:rPr>
              <a:t>П</a:t>
            </a:r>
            <a:r>
              <a:rPr lang="ru-RU" sz="2800" b="1" i="1" dirty="0" smtClean="0">
                <a:solidFill>
                  <a:srgbClr val="3333CC"/>
                </a:solidFill>
              </a:rPr>
              <a:t>рогнозировать</a:t>
            </a:r>
            <a:endParaRPr lang="ru-RU" sz="2800" b="1" i="1" dirty="0">
              <a:solidFill>
                <a:srgbClr val="3333CC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133823" y="5511075"/>
            <a:ext cx="3015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solidFill>
                  <a:srgbClr val="3333CC"/>
                </a:solidFill>
              </a:rPr>
              <a:t>К</a:t>
            </a:r>
            <a:r>
              <a:rPr lang="ru-RU" sz="2800" b="1" i="1" dirty="0" smtClean="0">
                <a:solidFill>
                  <a:srgbClr val="3333CC"/>
                </a:solidFill>
              </a:rPr>
              <a:t>онтролировать</a:t>
            </a:r>
            <a:endParaRPr lang="ru-RU" sz="2800" b="1" i="1" dirty="0">
              <a:solidFill>
                <a:srgbClr val="3333CC"/>
              </a:solidFill>
            </a:endParaRPr>
          </a:p>
        </p:txBody>
      </p:sp>
      <p:sp>
        <p:nvSpPr>
          <p:cNvPr id="2048" name="TextBox 2047"/>
          <p:cNvSpPr txBox="1"/>
          <p:nvPr/>
        </p:nvSpPr>
        <p:spPr>
          <a:xfrm>
            <a:off x="6181132" y="3703330"/>
            <a:ext cx="2990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solidFill>
                  <a:srgbClr val="3333CC"/>
                </a:solidFill>
              </a:rPr>
              <a:t>К</a:t>
            </a:r>
            <a:r>
              <a:rPr lang="ru-RU" sz="2800" b="1" i="1" dirty="0" smtClean="0">
                <a:solidFill>
                  <a:srgbClr val="3333CC"/>
                </a:solidFill>
              </a:rPr>
              <a:t>орректировать</a:t>
            </a:r>
            <a:endParaRPr lang="ru-RU" sz="2800" b="1" i="1" dirty="0">
              <a:solidFill>
                <a:srgbClr val="3333CC"/>
              </a:solidFill>
            </a:endParaRPr>
          </a:p>
        </p:txBody>
      </p:sp>
      <p:sp>
        <p:nvSpPr>
          <p:cNvPr id="2049" name="TextBox 2048"/>
          <p:cNvSpPr txBox="1"/>
          <p:nvPr/>
        </p:nvSpPr>
        <p:spPr>
          <a:xfrm>
            <a:off x="4913506" y="1565524"/>
            <a:ext cx="3427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3333CC"/>
                </a:solidFill>
              </a:rPr>
              <a:t>Оценка, самооценка</a:t>
            </a:r>
            <a:endParaRPr lang="ru-RU" sz="2800" b="1" i="1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85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77" y="2564904"/>
            <a:ext cx="193964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78" y="3828819"/>
            <a:ext cx="193964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75" y="5389223"/>
            <a:ext cx="193964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213600" y="2289554"/>
            <a:ext cx="66895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Анализ, сравнение, умение классифицировать, обобщать, умение строить логическое рассуждение, устанавливать причинно – следственные связи;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21366" y="3933056"/>
            <a:ext cx="64148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Найти, выделить, анализировать необходимую информацию из разных источников, </a:t>
            </a:r>
            <a:r>
              <a:rPr lang="ru-RU" sz="2400" b="1" i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400" b="1" i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ценивать ее достоверность;</a:t>
            </a:r>
            <a:r>
              <a:rPr lang="ru-RU" sz="2400" dirty="0" smtClean="0">
                <a:latin typeface="Times New Roman" pitchFamily="18" charset="0"/>
              </a:rPr>
              <a:t> </a:t>
            </a:r>
            <a:endParaRPr lang="ru-RU" sz="2400" b="1" i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45167" y="5277435"/>
            <a:ext cx="7088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Умение работать с информацией: составление 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тезисов,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планов, преобразование текстов  в схемы, таблицы, моделирование.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19" y="73220"/>
            <a:ext cx="2239233" cy="2142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26"/>
          <p:cNvGrpSpPr>
            <a:grpSpLocks/>
          </p:cNvGrpSpPr>
          <p:nvPr/>
        </p:nvGrpSpPr>
        <p:grpSpPr bwMode="auto">
          <a:xfrm>
            <a:off x="2648232" y="973138"/>
            <a:ext cx="5651500" cy="1316416"/>
            <a:chOff x="555" y="2823"/>
            <a:chExt cx="973" cy="1065"/>
          </a:xfrm>
        </p:grpSpPr>
        <p:pic>
          <p:nvPicPr>
            <p:cNvPr id="23" name="Picture 27" descr="Picture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Oval 28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AE50E2"/>
                </a:gs>
                <a:gs pos="100000">
                  <a:srgbClr val="642E81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25" name="Oval 29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AE50E2">
                    <a:alpha val="85001"/>
                  </a:srgbClr>
                </a:gs>
                <a:gs pos="100000">
                  <a:srgbClr val="6F339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26" name="Oval 30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AE50E2"/>
                </a:gs>
                <a:gs pos="100000">
                  <a:srgbClr val="7E3AA4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sz="1800"/>
            </a:p>
          </p:txBody>
        </p:sp>
        <p:pic>
          <p:nvPicPr>
            <p:cNvPr id="27" name="Picture 31" descr="Picture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extBox 18"/>
          <p:cNvSpPr txBox="1"/>
          <p:nvPr/>
        </p:nvSpPr>
        <p:spPr>
          <a:xfrm>
            <a:off x="3337627" y="1259271"/>
            <a:ext cx="41385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Познавательные УУД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441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5"/>
          <p:cNvGrpSpPr>
            <a:grpSpLocks/>
          </p:cNvGrpSpPr>
          <p:nvPr/>
        </p:nvGrpSpPr>
        <p:grpSpPr bwMode="auto">
          <a:xfrm>
            <a:off x="291672" y="331191"/>
            <a:ext cx="5709078" cy="1585641"/>
            <a:chOff x="555" y="2823"/>
            <a:chExt cx="973" cy="1065"/>
          </a:xfrm>
        </p:grpSpPr>
        <p:pic>
          <p:nvPicPr>
            <p:cNvPr id="13" name="Picture 6" descr="Picture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Oval 7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925800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FF9900">
                    <a:alpha val="85001"/>
                  </a:srgbClr>
                </a:gs>
                <a:gs pos="100000">
                  <a:srgbClr val="A261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16" name="Oval 9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B96F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sz="1800"/>
            </a:p>
          </p:txBody>
        </p:sp>
        <p:pic>
          <p:nvPicPr>
            <p:cNvPr id="17" name="Picture 10" descr="Picture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834643" y="680750"/>
            <a:ext cx="4505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Коммуникативные УУД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296" y="2132856"/>
            <a:ext cx="58328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Уметь слушать и вступать в диалог;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Участвовать в коллективном обсуждении проблем;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Умение строить работу в группах;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Сотрудничать со сверстниками и взрослыми…</a:t>
            </a:r>
            <a:endParaRPr lang="ru-RU" sz="3200" b="1" i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369" y="2618910"/>
            <a:ext cx="3024336" cy="305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95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79388" y="115888"/>
            <a:ext cx="5545137" cy="1440904"/>
            <a:chOff x="555" y="2823"/>
            <a:chExt cx="973" cy="1065"/>
          </a:xfrm>
        </p:grpSpPr>
        <p:pic>
          <p:nvPicPr>
            <p:cNvPr id="6" name="Picture 13" descr="Picture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val 14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F0EA00"/>
                </a:gs>
                <a:gs pos="100000">
                  <a:srgbClr val="898600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" name="Oval 15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F0EA00">
                    <a:alpha val="85001"/>
                  </a:srgbClr>
                </a:gs>
                <a:gs pos="100000">
                  <a:srgbClr val="9895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" name="Oval 16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F0EA00"/>
                </a:gs>
                <a:gs pos="100000">
                  <a:srgbClr val="AEAA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pic>
          <p:nvPicPr>
            <p:cNvPr id="10" name="Picture 17" descr="Picture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1370735" y="221965"/>
            <a:ext cx="30484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УУД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06519"/>
            <a:ext cx="7480456" cy="499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9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19" y="73220"/>
            <a:ext cx="2239233" cy="2142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26"/>
          <p:cNvGrpSpPr>
            <a:grpSpLocks/>
          </p:cNvGrpSpPr>
          <p:nvPr/>
        </p:nvGrpSpPr>
        <p:grpSpPr bwMode="auto">
          <a:xfrm>
            <a:off x="2648232" y="973138"/>
            <a:ext cx="5651500" cy="1316416"/>
            <a:chOff x="555" y="2823"/>
            <a:chExt cx="973" cy="1065"/>
          </a:xfrm>
        </p:grpSpPr>
        <p:pic>
          <p:nvPicPr>
            <p:cNvPr id="23" name="Picture 27" descr="Picture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Oval 28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AE50E2"/>
                </a:gs>
                <a:gs pos="100000">
                  <a:srgbClr val="642E81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5" name="Oval 29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AE50E2">
                    <a:alpha val="85001"/>
                  </a:srgbClr>
                </a:gs>
                <a:gs pos="100000">
                  <a:srgbClr val="6F339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6" name="Oval 30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AE50E2"/>
                </a:gs>
                <a:gs pos="100000">
                  <a:srgbClr val="7E3AA4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pic>
          <p:nvPicPr>
            <p:cNvPr id="27" name="Picture 31" descr="Picture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extBox 18"/>
          <p:cNvSpPr txBox="1"/>
          <p:nvPr/>
        </p:nvSpPr>
        <p:spPr>
          <a:xfrm>
            <a:off x="3870827" y="1043594"/>
            <a:ext cx="30901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УУД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9876" y="2289554"/>
            <a:ext cx="766511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 класс.   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Движение </a:t>
            </a:r>
            <a:r>
              <a:rPr lang="ru-RU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позвоночных животных в 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наземно-воздушной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Схема 13"/>
          <p:cNvGraphicFramePr/>
          <p:nvPr>
            <p:extLst/>
          </p:nvPr>
        </p:nvGraphicFramePr>
        <p:xfrm>
          <a:off x="467544" y="2996952"/>
          <a:ext cx="8352928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79307" y="4077072"/>
            <a:ext cx="3368828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Наземно – воздушная среда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6864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5"/>
          <p:cNvGrpSpPr>
            <a:grpSpLocks/>
          </p:cNvGrpSpPr>
          <p:nvPr/>
        </p:nvGrpSpPr>
        <p:grpSpPr bwMode="auto">
          <a:xfrm>
            <a:off x="182804" y="204729"/>
            <a:ext cx="5338685" cy="1409073"/>
            <a:chOff x="555" y="2823"/>
            <a:chExt cx="973" cy="1065"/>
          </a:xfrm>
        </p:grpSpPr>
        <p:pic>
          <p:nvPicPr>
            <p:cNvPr id="17" name="Picture 6" descr="Picture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Oval 7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925800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9" name="Oval 8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FF9900">
                    <a:alpha val="85001"/>
                  </a:srgbClr>
                </a:gs>
                <a:gs pos="100000">
                  <a:srgbClr val="A261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0" name="Oval 9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B96F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pic>
          <p:nvPicPr>
            <p:cNvPr id="21" name="Picture 10" descr="Picture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668527" y="585457"/>
            <a:ext cx="45849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УУД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2" name="Содержимое 4"/>
          <p:cNvGraphicFramePr>
            <a:graphicFrameLocks/>
          </p:cNvGraphicFramePr>
          <p:nvPr>
            <p:extLst/>
          </p:nvPr>
        </p:nvGraphicFramePr>
        <p:xfrm>
          <a:off x="627237" y="2187813"/>
          <a:ext cx="8156375" cy="4441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3" name="Скругленный прямоугольник 22"/>
          <p:cNvSpPr/>
          <p:nvPr/>
        </p:nvSpPr>
        <p:spPr>
          <a:xfrm>
            <a:off x="3275856" y="4149080"/>
            <a:ext cx="2547937" cy="1674317"/>
          </a:xfrm>
          <a:prstGeom prst="roundRect">
            <a:avLst>
              <a:gd name="adj" fmla="val 10000"/>
            </a:avLst>
          </a:prstGeom>
          <a:solidFill>
            <a:srgbClr val="7FD13B">
              <a:hueOff val="0"/>
              <a:satOff val="0"/>
              <a:lumOff val="0"/>
              <a:alphaOff val="0"/>
            </a:srgbClr>
          </a:solidFill>
          <a:ln w="1905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grpSp>
        <p:nvGrpSpPr>
          <p:cNvPr id="25" name="Группа 9"/>
          <p:cNvGrpSpPr>
            <a:grpSpLocks/>
          </p:cNvGrpSpPr>
          <p:nvPr/>
        </p:nvGrpSpPr>
        <p:grpSpPr bwMode="auto">
          <a:xfrm>
            <a:off x="3347293" y="4408376"/>
            <a:ext cx="2405062" cy="1768475"/>
            <a:chOff x="6487805" y="2857402"/>
            <a:chExt cx="2870572" cy="1822813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6487805" y="2857402"/>
              <a:ext cx="2870572" cy="1822813"/>
            </a:xfrm>
            <a:prstGeom prst="roundRect">
              <a:avLst>
                <a:gd name="adj" fmla="val 10000"/>
              </a:avLst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9050" cap="flat" cmpd="sng" algn="ctr">
              <a:solidFill>
                <a:srgbClr val="7FD13B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27" name="Скругленный прямоугольник 4"/>
            <p:cNvSpPr/>
            <p:nvPr/>
          </p:nvSpPr>
          <p:spPr>
            <a:xfrm>
              <a:off x="6541787" y="2911388"/>
              <a:ext cx="2762608" cy="17148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114300" tIns="114300" rIns="114300" bIns="114300" spcCol="1270" anchor="ctr"/>
            <a:lstStyle/>
            <a:p>
              <a:pPr marL="0" marR="0" lvl="0" indent="0" algn="ctr" defTabSz="13335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000" b="0" i="0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Класс</a:t>
              </a:r>
              <a:r>
                <a:rPr kumimoji="0" lang="ru-RU" sz="3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насекомые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4549824" y="1229081"/>
            <a:ext cx="43456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Верна ли схема?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099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</p:bldLst>
  </p:timing>
</p:sld>
</file>

<file path=ppt/theme/theme1.xml><?xml version="1.0" encoding="utf-8"?>
<a:theme xmlns:a="http://schemas.openxmlformats.org/drawingml/2006/main" name="1_Тема Office">
  <a:themeElements>
    <a:clrScheme name="Другая 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F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1272</Words>
  <Application>Microsoft Office PowerPoint</Application>
  <PresentationFormat>Экран (4:3)</PresentationFormat>
  <Paragraphs>202</Paragraphs>
  <Slides>26</Slides>
  <Notes>1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Monotype Corsiva</vt:lpstr>
      <vt:lpstr>Times New Roman</vt:lpstr>
      <vt:lpstr>Verdana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математика</cp:lastModifiedBy>
  <cp:revision>7</cp:revision>
  <dcterms:created xsi:type="dcterms:W3CDTF">2014-05-31T11:48:50Z</dcterms:created>
  <dcterms:modified xsi:type="dcterms:W3CDTF">2015-04-03T09:44:11Z</dcterms:modified>
</cp:coreProperties>
</file>