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59" r:id="rId5"/>
    <p:sldId id="260" r:id="rId6"/>
    <p:sldId id="273" r:id="rId7"/>
    <p:sldId id="274" r:id="rId8"/>
    <p:sldId id="275" r:id="rId9"/>
    <p:sldId id="276" r:id="rId10"/>
    <p:sldId id="278" r:id="rId11"/>
    <p:sldId id="279" r:id="rId12"/>
    <p:sldId id="281" r:id="rId13"/>
    <p:sldId id="280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21" autoAdjust="0"/>
  </p:normalViewPr>
  <p:slideViewPr>
    <p:cSldViewPr snapToGrid="0">
      <p:cViewPr varScale="1">
        <p:scale>
          <a:sx n="83" d="100"/>
          <a:sy n="83" d="100"/>
        </p:scale>
        <p:origin x="2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F64126-1F98-4882-83E7-7C25D67622BB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F52272D5-2862-4618-B387-1B02CAB60768}">
          <dgm:prSet phldrT="[Текст]" custT="1"/>
          <dgm:spPr/>
          <dgm:t>
            <a:bodyPr/>
            <a:lstStyle/>
            <a:p>
              <a:r>
                <a:rPr lang="ru-RU" sz="6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sz="6600" b="1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ru-RU" sz="6600" b="1" i="1" smtClean="0">
                          <a:latin typeface="Cambria Math" panose="02040503050406030204" pitchFamily="18" charset="0"/>
                        </a:rPr>
                        <m:t>х</m:t>
                      </m:r>
                    </m:e>
                    <m:sup>
                      <m:r>
                        <a:rPr lang="ru-RU" sz="6600" b="1" i="1" smtClean="0">
                          <a:latin typeface="Cambria Math" panose="02040503050406030204" pitchFamily="18" charset="0"/>
                        </a:rPr>
                        <m:t>𝟐</m:t>
                      </m:r>
                    </m:sup>
                  </m:sSup>
                  <m:r>
                    <a:rPr lang="ru-RU" sz="6600" b="1" i="1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sz="6600" b="1" i="1" smtClean="0">
                      <a:latin typeface="Cambria Math" panose="02040503050406030204" pitchFamily="18" charset="0"/>
                    </a:rPr>
                    <m:t>𝒃</m:t>
                  </m:r>
                  <m:r>
                    <a:rPr lang="ru-RU" sz="6600" b="1" i="1" smtClean="0">
                      <a:latin typeface="Cambria Math" panose="02040503050406030204" pitchFamily="18" charset="0"/>
                    </a:rPr>
                    <m:t>х+с</m:t>
                  </m:r>
                </m:oMath>
              </a14:m>
              <a:endPara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F52272D5-2862-4618-B387-1B02CAB60768}">
          <dgm:prSet phldrT="[Текст]" custT="1"/>
          <dgm:spPr/>
          <dgm:t>
            <a:bodyPr/>
            <a:lstStyle/>
            <a:p>
              <a:r>
                <a:rPr lang="ru-RU" sz="66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</a:t>
              </a:r>
              <a:r>
                <a:rPr lang="ru-RU" sz="6600" b="1" i="0" smtClean="0">
                  <a:latin typeface="Cambria Math" panose="02040503050406030204" pitchFamily="18" charset="0"/>
                </a:rPr>
                <a:t>х^𝟐+</a:t>
              </a:r>
              <a:r>
                <a:rPr lang="en-US" sz="6600" b="1" i="0" smtClean="0">
                  <a:latin typeface="Cambria Math" panose="02040503050406030204" pitchFamily="18" charset="0"/>
                </a:rPr>
                <a:t>𝒃</a:t>
              </a:r>
              <a:r>
                <a:rPr lang="ru-RU" sz="6600" b="1" i="0" smtClean="0">
                  <a:latin typeface="Cambria Math" panose="02040503050406030204" pitchFamily="18" charset="0"/>
                </a:rPr>
                <a:t>х+с</a:t>
              </a:r>
              <a:endPara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AA496F48-7173-4128-9E71-33CC725695CC}" type="parTrans" cxnId="{B5602BC8-BA99-44EB-ADEC-63E795833182}">
      <dgm:prSet/>
      <dgm:spPr/>
      <dgm:t>
        <a:bodyPr/>
        <a:lstStyle/>
        <a:p>
          <a:endParaRPr lang="ru-RU" b="1"/>
        </a:p>
      </dgm:t>
    </dgm:pt>
    <dgm:pt modelId="{6F1F4DC5-AEB5-40DF-B2E9-7E1A3C21CBF7}" type="sibTrans" cxnId="{B5602BC8-BA99-44EB-ADEC-63E795833182}">
      <dgm:prSet/>
      <dgm:spPr/>
      <dgm:t>
        <a:bodyPr/>
        <a:lstStyle/>
        <a:p>
          <a:endParaRPr lang="ru-RU" b="1"/>
        </a:p>
      </dgm:t>
    </dgm:pt>
    <mc:AlternateContent xmlns:mc="http://schemas.openxmlformats.org/markup-compatibility/2006" xmlns:a14="http://schemas.microsoft.com/office/drawing/2010/main">
      <mc:Choice Requires="a14">
        <dgm:pt modelId="{AF752D0D-F06C-4049-A9BB-BF70DA2EA569}">
          <dgm:prSet phldrT="[Текст]" custT="1"/>
          <dgm:spPr/>
          <dgm:t>
            <a:bodyPr/>
            <a:lstStyle/>
            <a:p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sz="3200" b="1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ru-RU" sz="3200" b="1" i="1" smtClean="0">
                          <a:latin typeface="Cambria Math" panose="02040503050406030204" pitchFamily="18" charset="0"/>
                        </a:rPr>
                        <m:t>х</m:t>
                      </m:r>
                    </m:e>
                    <m:sup>
                      <m:r>
                        <a:rPr lang="ru-RU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</m:sup>
                  </m:sSup>
                </m:oMath>
              </a14:m>
              <a:endPara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AF752D0D-F06C-4049-A9BB-BF70DA2EA569}">
          <dgm:prSet phldrT="[Текст]" custT="1"/>
          <dgm:spPr/>
          <dgm:t>
            <a:bodyPr/>
            <a:lstStyle/>
            <a:p>
              <a:r>
                <a:rPr lang="ru-RU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</a:t>
              </a:r>
              <a:r>
                <a:rPr lang="ru-RU" sz="3200" b="1" i="0" smtClean="0">
                  <a:latin typeface="Cambria Math" panose="02040503050406030204" pitchFamily="18" charset="0"/>
                </a:rPr>
                <a:t>х^𝟐</a:t>
              </a:r>
              <a:endPara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5F58357B-D693-4C78-96BD-74FCA3EFA26E}" type="parTrans" cxnId="{89C14B8F-6E8C-4E28-814B-5C7CC1148440}">
      <dgm:prSet/>
      <dgm:spPr/>
      <dgm:t>
        <a:bodyPr/>
        <a:lstStyle/>
        <a:p>
          <a:endParaRPr lang="ru-RU" b="1"/>
        </a:p>
      </dgm:t>
    </dgm:pt>
    <dgm:pt modelId="{339C6735-D197-4A83-AA34-C791496DD882}" type="sibTrans" cxnId="{89C14B8F-6E8C-4E28-814B-5C7CC1148440}">
      <dgm:prSet/>
      <dgm:spPr/>
      <dgm:t>
        <a:bodyPr/>
        <a:lstStyle/>
        <a:p>
          <a:endParaRPr lang="ru-RU" b="1"/>
        </a:p>
      </dgm:t>
    </dgm:pt>
    <mc:AlternateContent xmlns:mc="http://schemas.openxmlformats.org/markup-compatibility/2006" xmlns:a14="http://schemas.microsoft.com/office/drawing/2010/main">
      <mc:Choice Requires="a14">
        <dgm:pt modelId="{3BCB574B-FC51-4DC9-AB6B-1545B3C32F87}">
          <dgm:prSet phldrT="[Текст]"/>
          <dgm:spPr/>
          <dgm:t>
            <a:bodyPr/>
            <a:lstStyle/>
            <a:p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у=а(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b="1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х+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𝟐</m:t>
                      </m:r>
                    </m:sup>
                  </m:sSup>
                </m:oMath>
              </a14:m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3BCB574B-FC51-4DC9-AB6B-1545B3C32F87}">
          <dgm:prSet phldrT="[Текст]"/>
          <dgm:spPr/>
          <dgm:t>
            <a:bodyPr/>
            <a:lstStyle/>
            <a:p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у=а(</a:t>
              </a:r>
              <a:r>
                <a:rPr lang="ru-RU" b="1" i="0" smtClean="0">
                  <a:latin typeface="Cambria Math" panose="02040503050406030204" pitchFamily="18" charset="0"/>
                </a:rPr>
                <a:t>〖х</a:t>
              </a:r>
              <a:r>
                <a:rPr lang="ru-RU" b="1" i="0" smtClean="0">
                  <a:latin typeface="Cambria Math" panose="02040503050406030204" pitchFamily="18" charset="0"/>
                </a:rPr>
                <a:t>+</a:t>
              </a:r>
              <a:r>
                <a:rPr lang="en-US" b="1" i="0" smtClean="0">
                  <a:latin typeface="Cambria Math" panose="02040503050406030204" pitchFamily="18" charset="0"/>
                </a:rPr>
                <a:t>𝒎)</a:t>
              </a:r>
              <a:r>
                <a:rPr lang="ru-RU" b="1" i="0" smtClean="0">
                  <a:latin typeface="Cambria Math" panose="02040503050406030204" pitchFamily="18" charset="0"/>
                </a:rPr>
                <a:t>〗^</a:t>
              </a:r>
              <a:r>
                <a:rPr lang="ru-RU" b="1" i="0" smtClean="0">
                  <a:latin typeface="Cambria Math" panose="02040503050406030204" pitchFamily="18" charset="0"/>
                </a:rPr>
                <a:t>𝟐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0F7D6066-27F7-4372-81D4-196581A6B947}" type="parTrans" cxnId="{70AE1255-0D3E-469D-9037-AA63C0D7ADB4}">
      <dgm:prSet/>
      <dgm:spPr/>
      <dgm:t>
        <a:bodyPr/>
        <a:lstStyle/>
        <a:p>
          <a:endParaRPr lang="ru-RU" b="1"/>
        </a:p>
      </dgm:t>
    </dgm:pt>
    <dgm:pt modelId="{BA688857-E3CA-488E-A520-32CFEF93BC90}" type="sibTrans" cxnId="{70AE1255-0D3E-469D-9037-AA63C0D7ADB4}">
      <dgm:prSet/>
      <dgm:spPr/>
      <dgm:t>
        <a:bodyPr/>
        <a:lstStyle/>
        <a:p>
          <a:endParaRPr lang="ru-RU" b="1"/>
        </a:p>
      </dgm:t>
    </dgm:pt>
    <mc:AlternateContent xmlns:mc="http://schemas.openxmlformats.org/markup-compatibility/2006" xmlns:a14="http://schemas.microsoft.com/office/drawing/2010/main">
      <mc:Choice Requires="a14">
        <dgm:pt modelId="{656CC9B5-9ADA-4E9D-BA77-028B272925D7}">
          <dgm:prSet phldrT="[Текст]"/>
          <dgm:spPr/>
          <dgm:t>
            <a:bodyPr/>
            <a:lstStyle/>
            <a:p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b="1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х</m:t>
                      </m:r>
                    </m:e>
                    <m:sup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𝟐</m:t>
                      </m:r>
                    </m:sup>
                  </m:sSup>
                </m:oMath>
              </a14:m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+n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656CC9B5-9ADA-4E9D-BA77-028B272925D7}">
          <dgm:prSet phldrT="[Текст]"/>
          <dgm:spPr/>
          <dgm:t>
            <a:bodyPr/>
            <a:lstStyle/>
            <a:p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</a:t>
              </a:r>
              <a:r>
                <a:rPr lang="ru-RU" b="1" i="0" smtClean="0">
                  <a:latin typeface="Cambria Math" panose="02040503050406030204" pitchFamily="18" charset="0"/>
                </a:rPr>
                <a:t>х^𝟐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+n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692639E6-1DA6-4F2F-9B05-9E04C96C1161}" type="parTrans" cxnId="{E4879225-DC07-4E4D-9482-B992C1D161F8}">
      <dgm:prSet/>
      <dgm:spPr/>
      <dgm:t>
        <a:bodyPr/>
        <a:lstStyle/>
        <a:p>
          <a:endParaRPr lang="ru-RU" b="1"/>
        </a:p>
      </dgm:t>
    </dgm:pt>
    <dgm:pt modelId="{A028013D-C0B7-4B84-A493-4908E6149497}" type="sibTrans" cxnId="{E4879225-DC07-4E4D-9482-B992C1D161F8}">
      <dgm:prSet/>
      <dgm:spPr/>
      <dgm:t>
        <a:bodyPr/>
        <a:lstStyle/>
        <a:p>
          <a:endParaRPr lang="ru-RU" b="1"/>
        </a:p>
      </dgm:t>
    </dgm:pt>
    <mc:AlternateContent xmlns:mc="http://schemas.openxmlformats.org/markup-compatibility/2006" xmlns:a14="http://schemas.microsoft.com/office/drawing/2010/main">
      <mc:Choice Requires="a14">
        <dgm:pt modelId="{3F833CE0-204E-4A3A-95BE-875F4057FAE3}">
          <dgm:prSet phldrT="[Текст]"/>
          <dgm:spPr/>
          <dgm:t>
            <a:bodyPr/>
            <a:lstStyle/>
            <a:p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у=а(</a:t>
              </a:r>
              <a14:m>
                <m:oMath xmlns:m="http://schemas.openxmlformats.org/officeDocument/2006/math">
                  <m:sSup>
                    <m:sSupPr>
                      <m:ctrlPr>
                        <a:rPr lang="ru-RU" b="1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х+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𝟐</m:t>
                      </m:r>
                    </m:sup>
                  </m:sSup>
                </m:oMath>
              </a14:m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+n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3F833CE0-204E-4A3A-95BE-875F4057FAE3}">
          <dgm:prSet phldrT="[Текст]"/>
          <dgm:spPr/>
          <dgm:t>
            <a:bodyPr/>
            <a:lstStyle/>
            <a:p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у=а(</a:t>
              </a:r>
              <a:r>
                <a:rPr lang="ru-RU" b="1" i="0" smtClean="0">
                  <a:latin typeface="Cambria Math" panose="02040503050406030204" pitchFamily="18" charset="0"/>
                </a:rPr>
                <a:t>〖х+</a:t>
              </a:r>
              <a:r>
                <a:rPr lang="en-US" b="1" i="0" smtClean="0">
                  <a:latin typeface="Cambria Math" panose="02040503050406030204" pitchFamily="18" charset="0"/>
                </a:rPr>
                <a:t>𝒎)</a:t>
              </a:r>
              <a:r>
                <a:rPr lang="ru-RU" b="1" i="0" smtClean="0">
                  <a:latin typeface="Cambria Math" panose="02040503050406030204" pitchFamily="18" charset="0"/>
                </a:rPr>
                <a:t>〗^𝟐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+n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C50AE3C4-C8A9-4E9E-94E1-10518F9AF4CF}" type="parTrans" cxnId="{8CCC25A5-CBBE-49CE-BC79-10D702E89D4E}">
      <dgm:prSet/>
      <dgm:spPr/>
      <dgm:t>
        <a:bodyPr/>
        <a:lstStyle/>
        <a:p>
          <a:endParaRPr lang="ru-RU" b="1"/>
        </a:p>
      </dgm:t>
    </dgm:pt>
    <dgm:pt modelId="{147B3AF0-B674-4243-89B4-B5D4DEBFBE2C}" type="sibTrans" cxnId="{8CCC25A5-CBBE-49CE-BC79-10D702E89D4E}">
      <dgm:prSet/>
      <dgm:spPr/>
      <dgm:t>
        <a:bodyPr/>
        <a:lstStyle/>
        <a:p>
          <a:endParaRPr lang="ru-RU" b="1"/>
        </a:p>
      </dgm:t>
    </dgm:pt>
    <dgm:pt modelId="{28C93F71-DDC9-4598-98E9-EC90D63798CE}" type="pres">
      <dgm:prSet presAssocID="{F0F64126-1F98-4882-83E7-7C25D67622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2EE67-ADCC-4D10-901F-903EF2BDFA54}" type="pres">
      <dgm:prSet presAssocID="{F0F64126-1F98-4882-83E7-7C25D67622BB}" presName="hierFlow" presStyleCnt="0"/>
      <dgm:spPr/>
    </dgm:pt>
    <dgm:pt modelId="{1AD5ADF4-1ED3-469C-BDE5-47D38ED17463}" type="pres">
      <dgm:prSet presAssocID="{F0F64126-1F98-4882-83E7-7C25D67622B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54840D-C736-4664-BB74-AB0FBB6B123F}" type="pres">
      <dgm:prSet presAssocID="{F52272D5-2862-4618-B387-1B02CAB60768}" presName="Name14" presStyleCnt="0"/>
      <dgm:spPr/>
    </dgm:pt>
    <dgm:pt modelId="{0560E661-2E5B-42D8-BC89-E20742A411D6}" type="pres">
      <dgm:prSet presAssocID="{F52272D5-2862-4618-B387-1B02CAB60768}" presName="level1Shape" presStyleLbl="node0" presStyleIdx="0" presStyleCnt="1" custScaleX="254538" custScaleY="1339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6825D-A585-4E68-830D-CDCE0B95AA08}" type="pres">
      <dgm:prSet presAssocID="{F52272D5-2862-4618-B387-1B02CAB60768}" presName="hierChild2" presStyleCnt="0"/>
      <dgm:spPr/>
    </dgm:pt>
    <dgm:pt modelId="{8660B2D0-3272-4560-8499-DB94FB763533}" type="pres">
      <dgm:prSet presAssocID="{5F58357B-D693-4C78-96BD-74FCA3EFA26E}" presName="Name19" presStyleLbl="parChTrans1D2" presStyleIdx="0" presStyleCnt="4"/>
      <dgm:spPr/>
      <dgm:t>
        <a:bodyPr/>
        <a:lstStyle/>
        <a:p>
          <a:endParaRPr lang="ru-RU"/>
        </a:p>
      </dgm:t>
    </dgm:pt>
    <dgm:pt modelId="{42349A2D-0386-4E39-82AD-89AF3BB07B2C}" type="pres">
      <dgm:prSet presAssocID="{AF752D0D-F06C-4049-A9BB-BF70DA2EA569}" presName="Name21" presStyleCnt="0"/>
      <dgm:spPr/>
    </dgm:pt>
    <dgm:pt modelId="{14493969-F276-4402-B068-1CEB4394C6A2}" type="pres">
      <dgm:prSet presAssocID="{AF752D0D-F06C-4049-A9BB-BF70DA2EA569}" presName="level2Shape" presStyleLbl="node2" presStyleIdx="0" presStyleCnt="4"/>
      <dgm:spPr/>
      <dgm:t>
        <a:bodyPr/>
        <a:lstStyle/>
        <a:p>
          <a:endParaRPr lang="ru-RU"/>
        </a:p>
      </dgm:t>
    </dgm:pt>
    <dgm:pt modelId="{E0A6B23A-5E20-43A3-AD5C-C6833208FCE7}" type="pres">
      <dgm:prSet presAssocID="{AF752D0D-F06C-4049-A9BB-BF70DA2EA569}" presName="hierChild3" presStyleCnt="0"/>
      <dgm:spPr/>
    </dgm:pt>
    <dgm:pt modelId="{1E095ABD-5832-4AA1-8C32-6C0F9D66D198}" type="pres">
      <dgm:prSet presAssocID="{0F7D6066-27F7-4372-81D4-196581A6B947}" presName="Name19" presStyleLbl="parChTrans1D2" presStyleIdx="1" presStyleCnt="4"/>
      <dgm:spPr/>
      <dgm:t>
        <a:bodyPr/>
        <a:lstStyle/>
        <a:p>
          <a:endParaRPr lang="ru-RU"/>
        </a:p>
      </dgm:t>
    </dgm:pt>
    <dgm:pt modelId="{D3EE0CD0-3A2A-475E-BB1A-D3C5E1617F17}" type="pres">
      <dgm:prSet presAssocID="{3BCB574B-FC51-4DC9-AB6B-1545B3C32F87}" presName="Name21" presStyleCnt="0"/>
      <dgm:spPr/>
    </dgm:pt>
    <dgm:pt modelId="{59E8B650-E785-4B99-B660-8DC7B2B30253}" type="pres">
      <dgm:prSet presAssocID="{3BCB574B-FC51-4DC9-AB6B-1545B3C32F87}" presName="level2Shape" presStyleLbl="node2" presStyleIdx="1" presStyleCnt="4"/>
      <dgm:spPr/>
      <dgm:t>
        <a:bodyPr/>
        <a:lstStyle/>
        <a:p>
          <a:endParaRPr lang="ru-RU"/>
        </a:p>
      </dgm:t>
    </dgm:pt>
    <dgm:pt modelId="{AF9188AD-EAE5-4FE7-A32B-899E3F82068C}" type="pres">
      <dgm:prSet presAssocID="{3BCB574B-FC51-4DC9-AB6B-1545B3C32F87}" presName="hierChild3" presStyleCnt="0"/>
      <dgm:spPr/>
    </dgm:pt>
    <dgm:pt modelId="{E8369F22-A7F3-45A0-B99A-9AED79A056B1}" type="pres">
      <dgm:prSet presAssocID="{692639E6-1DA6-4F2F-9B05-9E04C96C1161}" presName="Name19" presStyleLbl="parChTrans1D2" presStyleIdx="2" presStyleCnt="4"/>
      <dgm:spPr/>
      <dgm:t>
        <a:bodyPr/>
        <a:lstStyle/>
        <a:p>
          <a:endParaRPr lang="ru-RU"/>
        </a:p>
      </dgm:t>
    </dgm:pt>
    <dgm:pt modelId="{B8FEC026-193A-473D-8878-55E80F7CE02E}" type="pres">
      <dgm:prSet presAssocID="{656CC9B5-9ADA-4E9D-BA77-028B272925D7}" presName="Name21" presStyleCnt="0"/>
      <dgm:spPr/>
    </dgm:pt>
    <dgm:pt modelId="{FABB9B5A-E187-4F83-85B3-749B3AC2AEC9}" type="pres">
      <dgm:prSet presAssocID="{656CC9B5-9ADA-4E9D-BA77-028B272925D7}" presName="level2Shape" presStyleLbl="node2" presStyleIdx="2" presStyleCnt="4"/>
      <dgm:spPr/>
      <dgm:t>
        <a:bodyPr/>
        <a:lstStyle/>
        <a:p>
          <a:endParaRPr lang="ru-RU"/>
        </a:p>
      </dgm:t>
    </dgm:pt>
    <dgm:pt modelId="{2041BDD5-8020-4311-8DE3-A353CE46395B}" type="pres">
      <dgm:prSet presAssocID="{656CC9B5-9ADA-4E9D-BA77-028B272925D7}" presName="hierChild3" presStyleCnt="0"/>
      <dgm:spPr/>
    </dgm:pt>
    <dgm:pt modelId="{79B2B323-4B5C-4CBA-809F-7CD7B644E739}" type="pres">
      <dgm:prSet presAssocID="{C50AE3C4-C8A9-4E9E-94E1-10518F9AF4CF}" presName="Name19" presStyleLbl="parChTrans1D2" presStyleIdx="3" presStyleCnt="4"/>
      <dgm:spPr/>
      <dgm:t>
        <a:bodyPr/>
        <a:lstStyle/>
        <a:p>
          <a:endParaRPr lang="ru-RU"/>
        </a:p>
      </dgm:t>
    </dgm:pt>
    <dgm:pt modelId="{2C68832B-E2DD-4F73-AFFF-E48B4C086709}" type="pres">
      <dgm:prSet presAssocID="{3F833CE0-204E-4A3A-95BE-875F4057FAE3}" presName="Name21" presStyleCnt="0"/>
      <dgm:spPr/>
    </dgm:pt>
    <dgm:pt modelId="{4A63E6A2-1BD7-4EFB-9D8A-4C27A2C91D0B}" type="pres">
      <dgm:prSet presAssocID="{3F833CE0-204E-4A3A-95BE-875F4057FAE3}" presName="level2Shape" presStyleLbl="node2" presStyleIdx="3" presStyleCnt="4"/>
      <dgm:spPr/>
      <dgm:t>
        <a:bodyPr/>
        <a:lstStyle/>
        <a:p>
          <a:endParaRPr lang="ru-RU"/>
        </a:p>
      </dgm:t>
    </dgm:pt>
    <dgm:pt modelId="{C17DEB33-7DF9-49D1-908D-800FC0E31C1A}" type="pres">
      <dgm:prSet presAssocID="{3F833CE0-204E-4A3A-95BE-875F4057FAE3}" presName="hierChild3" presStyleCnt="0"/>
      <dgm:spPr/>
    </dgm:pt>
    <dgm:pt modelId="{4CCFC2C8-6371-4A60-B5A2-567E8F927A81}" type="pres">
      <dgm:prSet presAssocID="{F0F64126-1F98-4882-83E7-7C25D67622BB}" presName="bgShapesFlow" presStyleCnt="0"/>
      <dgm:spPr/>
    </dgm:pt>
  </dgm:ptLst>
  <dgm:cxnLst>
    <dgm:cxn modelId="{8CCC25A5-CBBE-49CE-BC79-10D702E89D4E}" srcId="{F52272D5-2862-4618-B387-1B02CAB60768}" destId="{3F833CE0-204E-4A3A-95BE-875F4057FAE3}" srcOrd="3" destOrd="0" parTransId="{C50AE3C4-C8A9-4E9E-94E1-10518F9AF4CF}" sibTransId="{147B3AF0-B674-4243-89B4-B5D4DEBFBE2C}"/>
    <dgm:cxn modelId="{747CC58C-DDD5-4AD1-AFD5-C534A6092834}" type="presOf" srcId="{F0F64126-1F98-4882-83E7-7C25D67622BB}" destId="{28C93F71-DDC9-4598-98E9-EC90D63798CE}" srcOrd="0" destOrd="0" presId="urn:microsoft.com/office/officeart/2005/8/layout/hierarchy6"/>
    <dgm:cxn modelId="{E4879225-DC07-4E4D-9482-B992C1D161F8}" srcId="{F52272D5-2862-4618-B387-1B02CAB60768}" destId="{656CC9B5-9ADA-4E9D-BA77-028B272925D7}" srcOrd="2" destOrd="0" parTransId="{692639E6-1DA6-4F2F-9B05-9E04C96C1161}" sibTransId="{A028013D-C0B7-4B84-A493-4908E6149497}"/>
    <dgm:cxn modelId="{E5883CD6-C81C-46D0-A6C0-E75ADA1270DA}" type="presOf" srcId="{F52272D5-2862-4618-B387-1B02CAB60768}" destId="{0560E661-2E5B-42D8-BC89-E20742A411D6}" srcOrd="0" destOrd="0" presId="urn:microsoft.com/office/officeart/2005/8/layout/hierarchy6"/>
    <dgm:cxn modelId="{7A2EF708-6953-45AA-8BBD-450D56EF408F}" type="presOf" srcId="{5F58357B-D693-4C78-96BD-74FCA3EFA26E}" destId="{8660B2D0-3272-4560-8499-DB94FB763533}" srcOrd="0" destOrd="0" presId="urn:microsoft.com/office/officeart/2005/8/layout/hierarchy6"/>
    <dgm:cxn modelId="{C1F6A85C-1797-4AE1-92B3-B21B7012CF68}" type="presOf" srcId="{AF752D0D-F06C-4049-A9BB-BF70DA2EA569}" destId="{14493969-F276-4402-B068-1CEB4394C6A2}" srcOrd="0" destOrd="0" presId="urn:microsoft.com/office/officeart/2005/8/layout/hierarchy6"/>
    <dgm:cxn modelId="{89C14B8F-6E8C-4E28-814B-5C7CC1148440}" srcId="{F52272D5-2862-4618-B387-1B02CAB60768}" destId="{AF752D0D-F06C-4049-A9BB-BF70DA2EA569}" srcOrd="0" destOrd="0" parTransId="{5F58357B-D693-4C78-96BD-74FCA3EFA26E}" sibTransId="{339C6735-D197-4A83-AA34-C791496DD882}"/>
    <dgm:cxn modelId="{854C619C-2B42-4442-81A0-C34884C15584}" type="presOf" srcId="{0F7D6066-27F7-4372-81D4-196581A6B947}" destId="{1E095ABD-5832-4AA1-8C32-6C0F9D66D198}" srcOrd="0" destOrd="0" presId="urn:microsoft.com/office/officeart/2005/8/layout/hierarchy6"/>
    <dgm:cxn modelId="{70AE1255-0D3E-469D-9037-AA63C0D7ADB4}" srcId="{F52272D5-2862-4618-B387-1B02CAB60768}" destId="{3BCB574B-FC51-4DC9-AB6B-1545B3C32F87}" srcOrd="1" destOrd="0" parTransId="{0F7D6066-27F7-4372-81D4-196581A6B947}" sibTransId="{BA688857-E3CA-488E-A520-32CFEF93BC90}"/>
    <dgm:cxn modelId="{CAF83E26-5BDC-4EA7-838C-F9223F21266B}" type="presOf" srcId="{3BCB574B-FC51-4DC9-AB6B-1545B3C32F87}" destId="{59E8B650-E785-4B99-B660-8DC7B2B30253}" srcOrd="0" destOrd="0" presId="urn:microsoft.com/office/officeart/2005/8/layout/hierarchy6"/>
    <dgm:cxn modelId="{5B59EF39-17D7-429C-9082-8963AA27E248}" type="presOf" srcId="{692639E6-1DA6-4F2F-9B05-9E04C96C1161}" destId="{E8369F22-A7F3-45A0-B99A-9AED79A056B1}" srcOrd="0" destOrd="0" presId="urn:microsoft.com/office/officeart/2005/8/layout/hierarchy6"/>
    <dgm:cxn modelId="{31DCDA14-609F-42CE-8612-4E64DFDDBB05}" type="presOf" srcId="{656CC9B5-9ADA-4E9D-BA77-028B272925D7}" destId="{FABB9B5A-E187-4F83-85B3-749B3AC2AEC9}" srcOrd="0" destOrd="0" presId="urn:microsoft.com/office/officeart/2005/8/layout/hierarchy6"/>
    <dgm:cxn modelId="{4DEE8687-3AC5-4C61-A244-4D2F1114E661}" type="presOf" srcId="{3F833CE0-204E-4A3A-95BE-875F4057FAE3}" destId="{4A63E6A2-1BD7-4EFB-9D8A-4C27A2C91D0B}" srcOrd="0" destOrd="0" presId="urn:microsoft.com/office/officeart/2005/8/layout/hierarchy6"/>
    <dgm:cxn modelId="{B5602BC8-BA99-44EB-ADEC-63E795833182}" srcId="{F0F64126-1F98-4882-83E7-7C25D67622BB}" destId="{F52272D5-2862-4618-B387-1B02CAB60768}" srcOrd="0" destOrd="0" parTransId="{AA496F48-7173-4128-9E71-33CC725695CC}" sibTransId="{6F1F4DC5-AEB5-40DF-B2E9-7E1A3C21CBF7}"/>
    <dgm:cxn modelId="{47B9A342-2445-4370-A128-78DEEECED2B8}" type="presOf" srcId="{C50AE3C4-C8A9-4E9E-94E1-10518F9AF4CF}" destId="{79B2B323-4B5C-4CBA-809F-7CD7B644E739}" srcOrd="0" destOrd="0" presId="urn:microsoft.com/office/officeart/2005/8/layout/hierarchy6"/>
    <dgm:cxn modelId="{244A5B7B-C972-4B6B-BB90-923CCDF3CA7E}" type="presParOf" srcId="{28C93F71-DDC9-4598-98E9-EC90D63798CE}" destId="{EA12EE67-ADCC-4D10-901F-903EF2BDFA54}" srcOrd="0" destOrd="0" presId="urn:microsoft.com/office/officeart/2005/8/layout/hierarchy6"/>
    <dgm:cxn modelId="{B82E17D2-0DBC-49DB-85CE-7B1725CA5F99}" type="presParOf" srcId="{EA12EE67-ADCC-4D10-901F-903EF2BDFA54}" destId="{1AD5ADF4-1ED3-469C-BDE5-47D38ED17463}" srcOrd="0" destOrd="0" presId="urn:microsoft.com/office/officeart/2005/8/layout/hierarchy6"/>
    <dgm:cxn modelId="{A36D043D-CE72-43C6-833A-B08B612D2438}" type="presParOf" srcId="{1AD5ADF4-1ED3-469C-BDE5-47D38ED17463}" destId="{0954840D-C736-4664-BB74-AB0FBB6B123F}" srcOrd="0" destOrd="0" presId="urn:microsoft.com/office/officeart/2005/8/layout/hierarchy6"/>
    <dgm:cxn modelId="{15782CDF-9CE5-43A9-94F6-20ECB6FE4AE6}" type="presParOf" srcId="{0954840D-C736-4664-BB74-AB0FBB6B123F}" destId="{0560E661-2E5B-42D8-BC89-E20742A411D6}" srcOrd="0" destOrd="0" presId="urn:microsoft.com/office/officeart/2005/8/layout/hierarchy6"/>
    <dgm:cxn modelId="{E8A4197D-077D-4A17-863F-47A2B22FAC42}" type="presParOf" srcId="{0954840D-C736-4664-BB74-AB0FBB6B123F}" destId="{41E6825D-A585-4E68-830D-CDCE0B95AA08}" srcOrd="1" destOrd="0" presId="urn:microsoft.com/office/officeart/2005/8/layout/hierarchy6"/>
    <dgm:cxn modelId="{4F07EE92-398C-4C7E-894B-A81AE5FFAEF8}" type="presParOf" srcId="{41E6825D-A585-4E68-830D-CDCE0B95AA08}" destId="{8660B2D0-3272-4560-8499-DB94FB763533}" srcOrd="0" destOrd="0" presId="urn:microsoft.com/office/officeart/2005/8/layout/hierarchy6"/>
    <dgm:cxn modelId="{D0D93D08-501C-4C1A-ADC0-FF61CB1F6752}" type="presParOf" srcId="{41E6825D-A585-4E68-830D-CDCE0B95AA08}" destId="{42349A2D-0386-4E39-82AD-89AF3BB07B2C}" srcOrd="1" destOrd="0" presId="urn:microsoft.com/office/officeart/2005/8/layout/hierarchy6"/>
    <dgm:cxn modelId="{0C5FFA37-81F1-4DFF-B7FA-8401C094AA18}" type="presParOf" srcId="{42349A2D-0386-4E39-82AD-89AF3BB07B2C}" destId="{14493969-F276-4402-B068-1CEB4394C6A2}" srcOrd="0" destOrd="0" presId="urn:microsoft.com/office/officeart/2005/8/layout/hierarchy6"/>
    <dgm:cxn modelId="{A36D3F50-D24B-442B-96B6-4E54029414AD}" type="presParOf" srcId="{42349A2D-0386-4E39-82AD-89AF3BB07B2C}" destId="{E0A6B23A-5E20-43A3-AD5C-C6833208FCE7}" srcOrd="1" destOrd="0" presId="urn:microsoft.com/office/officeart/2005/8/layout/hierarchy6"/>
    <dgm:cxn modelId="{64E41DE1-9D2B-4592-BD7E-8DADACE32CCF}" type="presParOf" srcId="{41E6825D-A585-4E68-830D-CDCE0B95AA08}" destId="{1E095ABD-5832-4AA1-8C32-6C0F9D66D198}" srcOrd="2" destOrd="0" presId="urn:microsoft.com/office/officeart/2005/8/layout/hierarchy6"/>
    <dgm:cxn modelId="{819A8E04-D87C-4420-BA99-898691A807D9}" type="presParOf" srcId="{41E6825D-A585-4E68-830D-CDCE0B95AA08}" destId="{D3EE0CD0-3A2A-475E-BB1A-D3C5E1617F17}" srcOrd="3" destOrd="0" presId="urn:microsoft.com/office/officeart/2005/8/layout/hierarchy6"/>
    <dgm:cxn modelId="{CF0E07FC-C3A7-4566-AC3B-16BC11670E42}" type="presParOf" srcId="{D3EE0CD0-3A2A-475E-BB1A-D3C5E1617F17}" destId="{59E8B650-E785-4B99-B660-8DC7B2B30253}" srcOrd="0" destOrd="0" presId="urn:microsoft.com/office/officeart/2005/8/layout/hierarchy6"/>
    <dgm:cxn modelId="{5B471C36-0B86-46A9-95CC-715F65FF107F}" type="presParOf" srcId="{D3EE0CD0-3A2A-475E-BB1A-D3C5E1617F17}" destId="{AF9188AD-EAE5-4FE7-A32B-899E3F82068C}" srcOrd="1" destOrd="0" presId="urn:microsoft.com/office/officeart/2005/8/layout/hierarchy6"/>
    <dgm:cxn modelId="{330170B3-8D28-4B8A-8EE7-A75D3D334F94}" type="presParOf" srcId="{41E6825D-A585-4E68-830D-CDCE0B95AA08}" destId="{E8369F22-A7F3-45A0-B99A-9AED79A056B1}" srcOrd="4" destOrd="0" presId="urn:microsoft.com/office/officeart/2005/8/layout/hierarchy6"/>
    <dgm:cxn modelId="{1C6BFCE3-1333-4DD8-BA1A-37B33BA26F0A}" type="presParOf" srcId="{41E6825D-A585-4E68-830D-CDCE0B95AA08}" destId="{B8FEC026-193A-473D-8878-55E80F7CE02E}" srcOrd="5" destOrd="0" presId="urn:microsoft.com/office/officeart/2005/8/layout/hierarchy6"/>
    <dgm:cxn modelId="{8A903CAA-BBF5-484D-A2AC-E9B9D5EFCE85}" type="presParOf" srcId="{B8FEC026-193A-473D-8878-55E80F7CE02E}" destId="{FABB9B5A-E187-4F83-85B3-749B3AC2AEC9}" srcOrd="0" destOrd="0" presId="urn:microsoft.com/office/officeart/2005/8/layout/hierarchy6"/>
    <dgm:cxn modelId="{FBC7CFAA-B172-41F4-A8B9-3EB72DDF1E13}" type="presParOf" srcId="{B8FEC026-193A-473D-8878-55E80F7CE02E}" destId="{2041BDD5-8020-4311-8DE3-A353CE46395B}" srcOrd="1" destOrd="0" presId="urn:microsoft.com/office/officeart/2005/8/layout/hierarchy6"/>
    <dgm:cxn modelId="{2B5DED30-88AC-4322-8FC3-1EB86A845220}" type="presParOf" srcId="{41E6825D-A585-4E68-830D-CDCE0B95AA08}" destId="{79B2B323-4B5C-4CBA-809F-7CD7B644E739}" srcOrd="6" destOrd="0" presId="urn:microsoft.com/office/officeart/2005/8/layout/hierarchy6"/>
    <dgm:cxn modelId="{7EF8A789-57FB-441F-8E36-4B1E0B1E1001}" type="presParOf" srcId="{41E6825D-A585-4E68-830D-CDCE0B95AA08}" destId="{2C68832B-E2DD-4F73-AFFF-E48B4C086709}" srcOrd="7" destOrd="0" presId="urn:microsoft.com/office/officeart/2005/8/layout/hierarchy6"/>
    <dgm:cxn modelId="{C6531AC2-DCBA-46B2-93AE-A820769C6BFE}" type="presParOf" srcId="{2C68832B-E2DD-4F73-AFFF-E48B4C086709}" destId="{4A63E6A2-1BD7-4EFB-9D8A-4C27A2C91D0B}" srcOrd="0" destOrd="0" presId="urn:microsoft.com/office/officeart/2005/8/layout/hierarchy6"/>
    <dgm:cxn modelId="{F85CB280-5D78-47F2-82BD-6645091AA71E}" type="presParOf" srcId="{2C68832B-E2DD-4F73-AFFF-E48B4C086709}" destId="{C17DEB33-7DF9-49D1-908D-800FC0E31C1A}" srcOrd="1" destOrd="0" presId="urn:microsoft.com/office/officeart/2005/8/layout/hierarchy6"/>
    <dgm:cxn modelId="{44FCD054-1A48-42E2-ADC1-6C6D7A01FA1C}" type="presParOf" srcId="{28C93F71-DDC9-4598-98E9-EC90D63798CE}" destId="{4CCFC2C8-6371-4A60-B5A2-567E8F927A8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64126-1F98-4882-83E7-7C25D67622BB}" type="doc">
      <dgm:prSet loTypeId="urn:microsoft.com/office/officeart/2005/8/layout/hierarchy6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52272D5-2862-4618-B387-1B02CAB60768}">
      <dgm:prSet phldrT="[Текст]" custT="1"/>
      <dgm:spPr>
        <a:blipFill rotWithShape="0">
          <a:blip xmlns:r="http://schemas.openxmlformats.org/officeDocument/2006/relationships" r:embed="rId1"/>
          <a:stretch>
            <a:fillRect l="-684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AA496F48-7173-4128-9E71-33CC725695CC}" type="parTrans" cxnId="{B5602BC8-BA99-44EB-ADEC-63E795833182}">
      <dgm:prSet/>
      <dgm:spPr/>
      <dgm:t>
        <a:bodyPr/>
        <a:lstStyle/>
        <a:p>
          <a:endParaRPr lang="ru-RU" b="1"/>
        </a:p>
      </dgm:t>
    </dgm:pt>
    <dgm:pt modelId="{6F1F4DC5-AEB5-40DF-B2E9-7E1A3C21CBF7}" type="sibTrans" cxnId="{B5602BC8-BA99-44EB-ADEC-63E795833182}">
      <dgm:prSet/>
      <dgm:spPr/>
      <dgm:t>
        <a:bodyPr/>
        <a:lstStyle/>
        <a:p>
          <a:endParaRPr lang="ru-RU" b="1"/>
        </a:p>
      </dgm:t>
    </dgm:pt>
    <dgm:pt modelId="{AF752D0D-F06C-4049-A9BB-BF70DA2EA569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5F58357B-D693-4C78-96BD-74FCA3EFA26E}" type="parTrans" cxnId="{89C14B8F-6E8C-4E28-814B-5C7CC1148440}">
      <dgm:prSet/>
      <dgm:spPr/>
      <dgm:t>
        <a:bodyPr/>
        <a:lstStyle/>
        <a:p>
          <a:endParaRPr lang="ru-RU" b="1"/>
        </a:p>
      </dgm:t>
    </dgm:pt>
    <dgm:pt modelId="{339C6735-D197-4A83-AA34-C791496DD882}" type="sibTrans" cxnId="{89C14B8F-6E8C-4E28-814B-5C7CC1148440}">
      <dgm:prSet/>
      <dgm:spPr/>
      <dgm:t>
        <a:bodyPr/>
        <a:lstStyle/>
        <a:p>
          <a:endParaRPr lang="ru-RU" b="1"/>
        </a:p>
      </dgm:t>
    </dgm:pt>
    <dgm:pt modelId="{3BCB574B-FC51-4DC9-AB6B-1545B3C32F87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F7D6066-27F7-4372-81D4-196581A6B947}" type="parTrans" cxnId="{70AE1255-0D3E-469D-9037-AA63C0D7ADB4}">
      <dgm:prSet/>
      <dgm:spPr/>
      <dgm:t>
        <a:bodyPr/>
        <a:lstStyle/>
        <a:p>
          <a:endParaRPr lang="ru-RU" b="1"/>
        </a:p>
      </dgm:t>
    </dgm:pt>
    <dgm:pt modelId="{BA688857-E3CA-488E-A520-32CFEF93BC90}" type="sibTrans" cxnId="{70AE1255-0D3E-469D-9037-AA63C0D7ADB4}">
      <dgm:prSet/>
      <dgm:spPr/>
      <dgm:t>
        <a:bodyPr/>
        <a:lstStyle/>
        <a:p>
          <a:endParaRPr lang="ru-RU" b="1"/>
        </a:p>
      </dgm:t>
    </dgm:pt>
    <dgm:pt modelId="{656CC9B5-9ADA-4E9D-BA77-028B272925D7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692639E6-1DA6-4F2F-9B05-9E04C96C1161}" type="parTrans" cxnId="{E4879225-DC07-4E4D-9482-B992C1D161F8}">
      <dgm:prSet/>
      <dgm:spPr/>
      <dgm:t>
        <a:bodyPr/>
        <a:lstStyle/>
        <a:p>
          <a:endParaRPr lang="ru-RU" b="1"/>
        </a:p>
      </dgm:t>
    </dgm:pt>
    <dgm:pt modelId="{A028013D-C0B7-4B84-A493-4908E6149497}" type="sibTrans" cxnId="{E4879225-DC07-4E4D-9482-B992C1D161F8}">
      <dgm:prSet/>
      <dgm:spPr/>
      <dgm:t>
        <a:bodyPr/>
        <a:lstStyle/>
        <a:p>
          <a:endParaRPr lang="ru-RU" b="1"/>
        </a:p>
      </dgm:t>
    </dgm:pt>
    <dgm:pt modelId="{3F833CE0-204E-4A3A-95BE-875F4057FAE3}">
      <dgm:prSet phldrT="[Текст]"/>
      <dgm:spPr>
        <a:blipFill rotWithShape="0">
          <a:blip xmlns:r="http://schemas.openxmlformats.org/officeDocument/2006/relationships" r:embed="rId5"/>
          <a:stretch>
            <a:fillRect l="-1489" r="-993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50AE3C4-C8A9-4E9E-94E1-10518F9AF4CF}" type="parTrans" cxnId="{8CCC25A5-CBBE-49CE-BC79-10D702E89D4E}">
      <dgm:prSet/>
      <dgm:spPr/>
      <dgm:t>
        <a:bodyPr/>
        <a:lstStyle/>
        <a:p>
          <a:endParaRPr lang="ru-RU" b="1"/>
        </a:p>
      </dgm:t>
    </dgm:pt>
    <dgm:pt modelId="{147B3AF0-B674-4243-89B4-B5D4DEBFBE2C}" type="sibTrans" cxnId="{8CCC25A5-CBBE-49CE-BC79-10D702E89D4E}">
      <dgm:prSet/>
      <dgm:spPr/>
      <dgm:t>
        <a:bodyPr/>
        <a:lstStyle/>
        <a:p>
          <a:endParaRPr lang="ru-RU" b="1"/>
        </a:p>
      </dgm:t>
    </dgm:pt>
    <dgm:pt modelId="{28C93F71-DDC9-4598-98E9-EC90D63798CE}" type="pres">
      <dgm:prSet presAssocID="{F0F64126-1F98-4882-83E7-7C25D67622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12EE67-ADCC-4D10-901F-903EF2BDFA54}" type="pres">
      <dgm:prSet presAssocID="{F0F64126-1F98-4882-83E7-7C25D67622BB}" presName="hierFlow" presStyleCnt="0"/>
      <dgm:spPr/>
    </dgm:pt>
    <dgm:pt modelId="{1AD5ADF4-1ED3-469C-BDE5-47D38ED17463}" type="pres">
      <dgm:prSet presAssocID="{F0F64126-1F98-4882-83E7-7C25D67622B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54840D-C736-4664-BB74-AB0FBB6B123F}" type="pres">
      <dgm:prSet presAssocID="{F52272D5-2862-4618-B387-1B02CAB60768}" presName="Name14" presStyleCnt="0"/>
      <dgm:spPr/>
    </dgm:pt>
    <dgm:pt modelId="{0560E661-2E5B-42D8-BC89-E20742A411D6}" type="pres">
      <dgm:prSet presAssocID="{F52272D5-2862-4618-B387-1B02CAB60768}" presName="level1Shape" presStyleLbl="node0" presStyleIdx="0" presStyleCnt="1" custScaleX="254538" custScaleY="133978">
        <dgm:presLayoutVars>
          <dgm:chPref val="3"/>
        </dgm:presLayoutVars>
      </dgm:prSet>
      <dgm:spPr/>
    </dgm:pt>
    <dgm:pt modelId="{41E6825D-A585-4E68-830D-CDCE0B95AA08}" type="pres">
      <dgm:prSet presAssocID="{F52272D5-2862-4618-B387-1B02CAB60768}" presName="hierChild2" presStyleCnt="0"/>
      <dgm:spPr/>
    </dgm:pt>
    <dgm:pt modelId="{8660B2D0-3272-4560-8499-DB94FB763533}" type="pres">
      <dgm:prSet presAssocID="{5F58357B-D693-4C78-96BD-74FCA3EFA26E}" presName="Name19" presStyleLbl="parChTrans1D2" presStyleIdx="0" presStyleCnt="4"/>
      <dgm:spPr/>
    </dgm:pt>
    <dgm:pt modelId="{42349A2D-0386-4E39-82AD-89AF3BB07B2C}" type="pres">
      <dgm:prSet presAssocID="{AF752D0D-F06C-4049-A9BB-BF70DA2EA569}" presName="Name21" presStyleCnt="0"/>
      <dgm:spPr/>
    </dgm:pt>
    <dgm:pt modelId="{14493969-F276-4402-B068-1CEB4394C6A2}" type="pres">
      <dgm:prSet presAssocID="{AF752D0D-F06C-4049-A9BB-BF70DA2EA569}" presName="level2Shape" presStyleLbl="node2" presStyleIdx="0" presStyleCnt="4"/>
      <dgm:spPr/>
    </dgm:pt>
    <dgm:pt modelId="{E0A6B23A-5E20-43A3-AD5C-C6833208FCE7}" type="pres">
      <dgm:prSet presAssocID="{AF752D0D-F06C-4049-A9BB-BF70DA2EA569}" presName="hierChild3" presStyleCnt="0"/>
      <dgm:spPr/>
    </dgm:pt>
    <dgm:pt modelId="{1E095ABD-5832-4AA1-8C32-6C0F9D66D198}" type="pres">
      <dgm:prSet presAssocID="{0F7D6066-27F7-4372-81D4-196581A6B947}" presName="Name19" presStyleLbl="parChTrans1D2" presStyleIdx="1" presStyleCnt="4"/>
      <dgm:spPr/>
    </dgm:pt>
    <dgm:pt modelId="{D3EE0CD0-3A2A-475E-BB1A-D3C5E1617F17}" type="pres">
      <dgm:prSet presAssocID="{3BCB574B-FC51-4DC9-AB6B-1545B3C32F87}" presName="Name21" presStyleCnt="0"/>
      <dgm:spPr/>
    </dgm:pt>
    <dgm:pt modelId="{59E8B650-E785-4B99-B660-8DC7B2B30253}" type="pres">
      <dgm:prSet presAssocID="{3BCB574B-FC51-4DC9-AB6B-1545B3C32F87}" presName="level2Shape" presStyleLbl="node2" presStyleIdx="1" presStyleCnt="4"/>
      <dgm:spPr/>
    </dgm:pt>
    <dgm:pt modelId="{AF9188AD-EAE5-4FE7-A32B-899E3F82068C}" type="pres">
      <dgm:prSet presAssocID="{3BCB574B-FC51-4DC9-AB6B-1545B3C32F87}" presName="hierChild3" presStyleCnt="0"/>
      <dgm:spPr/>
    </dgm:pt>
    <dgm:pt modelId="{E8369F22-A7F3-45A0-B99A-9AED79A056B1}" type="pres">
      <dgm:prSet presAssocID="{692639E6-1DA6-4F2F-9B05-9E04C96C1161}" presName="Name19" presStyleLbl="parChTrans1D2" presStyleIdx="2" presStyleCnt="4"/>
      <dgm:spPr/>
    </dgm:pt>
    <dgm:pt modelId="{B8FEC026-193A-473D-8878-55E80F7CE02E}" type="pres">
      <dgm:prSet presAssocID="{656CC9B5-9ADA-4E9D-BA77-028B272925D7}" presName="Name21" presStyleCnt="0"/>
      <dgm:spPr/>
    </dgm:pt>
    <dgm:pt modelId="{FABB9B5A-E187-4F83-85B3-749B3AC2AEC9}" type="pres">
      <dgm:prSet presAssocID="{656CC9B5-9ADA-4E9D-BA77-028B272925D7}" presName="level2Shape" presStyleLbl="node2" presStyleIdx="2" presStyleCnt="4"/>
      <dgm:spPr/>
    </dgm:pt>
    <dgm:pt modelId="{2041BDD5-8020-4311-8DE3-A353CE46395B}" type="pres">
      <dgm:prSet presAssocID="{656CC9B5-9ADA-4E9D-BA77-028B272925D7}" presName="hierChild3" presStyleCnt="0"/>
      <dgm:spPr/>
    </dgm:pt>
    <dgm:pt modelId="{79B2B323-4B5C-4CBA-809F-7CD7B644E739}" type="pres">
      <dgm:prSet presAssocID="{C50AE3C4-C8A9-4E9E-94E1-10518F9AF4CF}" presName="Name19" presStyleLbl="parChTrans1D2" presStyleIdx="3" presStyleCnt="4"/>
      <dgm:spPr/>
    </dgm:pt>
    <dgm:pt modelId="{2C68832B-E2DD-4F73-AFFF-E48B4C086709}" type="pres">
      <dgm:prSet presAssocID="{3F833CE0-204E-4A3A-95BE-875F4057FAE3}" presName="Name21" presStyleCnt="0"/>
      <dgm:spPr/>
    </dgm:pt>
    <dgm:pt modelId="{4A63E6A2-1BD7-4EFB-9D8A-4C27A2C91D0B}" type="pres">
      <dgm:prSet presAssocID="{3F833CE0-204E-4A3A-95BE-875F4057FAE3}" presName="level2Shape" presStyleLbl="node2" presStyleIdx="3" presStyleCnt="4"/>
      <dgm:spPr/>
    </dgm:pt>
    <dgm:pt modelId="{C17DEB33-7DF9-49D1-908D-800FC0E31C1A}" type="pres">
      <dgm:prSet presAssocID="{3F833CE0-204E-4A3A-95BE-875F4057FAE3}" presName="hierChild3" presStyleCnt="0"/>
      <dgm:spPr/>
    </dgm:pt>
    <dgm:pt modelId="{4CCFC2C8-6371-4A60-B5A2-567E8F927A81}" type="pres">
      <dgm:prSet presAssocID="{F0F64126-1F98-4882-83E7-7C25D67622BB}" presName="bgShapesFlow" presStyleCnt="0"/>
      <dgm:spPr/>
    </dgm:pt>
  </dgm:ptLst>
  <dgm:cxnLst>
    <dgm:cxn modelId="{E4879225-DC07-4E4D-9482-B992C1D161F8}" srcId="{F52272D5-2862-4618-B387-1B02CAB60768}" destId="{656CC9B5-9ADA-4E9D-BA77-028B272925D7}" srcOrd="2" destOrd="0" parTransId="{692639E6-1DA6-4F2F-9B05-9E04C96C1161}" sibTransId="{A028013D-C0B7-4B84-A493-4908E6149497}"/>
    <dgm:cxn modelId="{747CC58C-DDD5-4AD1-AFD5-C534A6092834}" type="presOf" srcId="{F0F64126-1F98-4882-83E7-7C25D67622BB}" destId="{28C93F71-DDC9-4598-98E9-EC90D63798CE}" srcOrd="0" destOrd="0" presId="urn:microsoft.com/office/officeart/2005/8/layout/hierarchy6"/>
    <dgm:cxn modelId="{854C619C-2B42-4442-81A0-C34884C15584}" type="presOf" srcId="{0F7D6066-27F7-4372-81D4-196581A6B947}" destId="{1E095ABD-5832-4AA1-8C32-6C0F9D66D198}" srcOrd="0" destOrd="0" presId="urn:microsoft.com/office/officeart/2005/8/layout/hierarchy6"/>
    <dgm:cxn modelId="{4DEE8687-3AC5-4C61-A244-4D2F1114E661}" type="presOf" srcId="{3F833CE0-204E-4A3A-95BE-875F4057FAE3}" destId="{4A63E6A2-1BD7-4EFB-9D8A-4C27A2C91D0B}" srcOrd="0" destOrd="0" presId="urn:microsoft.com/office/officeart/2005/8/layout/hierarchy6"/>
    <dgm:cxn modelId="{7A2EF708-6953-45AA-8BBD-450D56EF408F}" type="presOf" srcId="{5F58357B-D693-4C78-96BD-74FCA3EFA26E}" destId="{8660B2D0-3272-4560-8499-DB94FB763533}" srcOrd="0" destOrd="0" presId="urn:microsoft.com/office/officeart/2005/8/layout/hierarchy6"/>
    <dgm:cxn modelId="{C1F6A85C-1797-4AE1-92B3-B21B7012CF68}" type="presOf" srcId="{AF752D0D-F06C-4049-A9BB-BF70DA2EA569}" destId="{14493969-F276-4402-B068-1CEB4394C6A2}" srcOrd="0" destOrd="0" presId="urn:microsoft.com/office/officeart/2005/8/layout/hierarchy6"/>
    <dgm:cxn modelId="{89C14B8F-6E8C-4E28-814B-5C7CC1148440}" srcId="{F52272D5-2862-4618-B387-1B02CAB60768}" destId="{AF752D0D-F06C-4049-A9BB-BF70DA2EA569}" srcOrd="0" destOrd="0" parTransId="{5F58357B-D693-4C78-96BD-74FCA3EFA26E}" sibTransId="{339C6735-D197-4A83-AA34-C791496DD882}"/>
    <dgm:cxn modelId="{B5602BC8-BA99-44EB-ADEC-63E795833182}" srcId="{F0F64126-1F98-4882-83E7-7C25D67622BB}" destId="{F52272D5-2862-4618-B387-1B02CAB60768}" srcOrd="0" destOrd="0" parTransId="{AA496F48-7173-4128-9E71-33CC725695CC}" sibTransId="{6F1F4DC5-AEB5-40DF-B2E9-7E1A3C21CBF7}"/>
    <dgm:cxn modelId="{31DCDA14-609F-42CE-8612-4E64DFDDBB05}" type="presOf" srcId="{656CC9B5-9ADA-4E9D-BA77-028B272925D7}" destId="{FABB9B5A-E187-4F83-85B3-749B3AC2AEC9}" srcOrd="0" destOrd="0" presId="urn:microsoft.com/office/officeart/2005/8/layout/hierarchy6"/>
    <dgm:cxn modelId="{47B9A342-2445-4370-A128-78DEEECED2B8}" type="presOf" srcId="{C50AE3C4-C8A9-4E9E-94E1-10518F9AF4CF}" destId="{79B2B323-4B5C-4CBA-809F-7CD7B644E739}" srcOrd="0" destOrd="0" presId="urn:microsoft.com/office/officeart/2005/8/layout/hierarchy6"/>
    <dgm:cxn modelId="{CAF83E26-5BDC-4EA7-838C-F9223F21266B}" type="presOf" srcId="{3BCB574B-FC51-4DC9-AB6B-1545B3C32F87}" destId="{59E8B650-E785-4B99-B660-8DC7B2B30253}" srcOrd="0" destOrd="0" presId="urn:microsoft.com/office/officeart/2005/8/layout/hierarchy6"/>
    <dgm:cxn modelId="{5B59EF39-17D7-429C-9082-8963AA27E248}" type="presOf" srcId="{692639E6-1DA6-4F2F-9B05-9E04C96C1161}" destId="{E8369F22-A7F3-45A0-B99A-9AED79A056B1}" srcOrd="0" destOrd="0" presId="urn:microsoft.com/office/officeart/2005/8/layout/hierarchy6"/>
    <dgm:cxn modelId="{E5883CD6-C81C-46D0-A6C0-E75ADA1270DA}" type="presOf" srcId="{F52272D5-2862-4618-B387-1B02CAB60768}" destId="{0560E661-2E5B-42D8-BC89-E20742A411D6}" srcOrd="0" destOrd="0" presId="urn:microsoft.com/office/officeart/2005/8/layout/hierarchy6"/>
    <dgm:cxn modelId="{70AE1255-0D3E-469D-9037-AA63C0D7ADB4}" srcId="{F52272D5-2862-4618-B387-1B02CAB60768}" destId="{3BCB574B-FC51-4DC9-AB6B-1545B3C32F87}" srcOrd="1" destOrd="0" parTransId="{0F7D6066-27F7-4372-81D4-196581A6B947}" sibTransId="{BA688857-E3CA-488E-A520-32CFEF93BC90}"/>
    <dgm:cxn modelId="{8CCC25A5-CBBE-49CE-BC79-10D702E89D4E}" srcId="{F52272D5-2862-4618-B387-1B02CAB60768}" destId="{3F833CE0-204E-4A3A-95BE-875F4057FAE3}" srcOrd="3" destOrd="0" parTransId="{C50AE3C4-C8A9-4E9E-94E1-10518F9AF4CF}" sibTransId="{147B3AF0-B674-4243-89B4-B5D4DEBFBE2C}"/>
    <dgm:cxn modelId="{244A5B7B-C972-4B6B-BB90-923CCDF3CA7E}" type="presParOf" srcId="{28C93F71-DDC9-4598-98E9-EC90D63798CE}" destId="{EA12EE67-ADCC-4D10-901F-903EF2BDFA54}" srcOrd="0" destOrd="0" presId="urn:microsoft.com/office/officeart/2005/8/layout/hierarchy6"/>
    <dgm:cxn modelId="{B82E17D2-0DBC-49DB-85CE-7B1725CA5F99}" type="presParOf" srcId="{EA12EE67-ADCC-4D10-901F-903EF2BDFA54}" destId="{1AD5ADF4-1ED3-469C-BDE5-47D38ED17463}" srcOrd="0" destOrd="0" presId="urn:microsoft.com/office/officeart/2005/8/layout/hierarchy6"/>
    <dgm:cxn modelId="{A36D043D-CE72-43C6-833A-B08B612D2438}" type="presParOf" srcId="{1AD5ADF4-1ED3-469C-BDE5-47D38ED17463}" destId="{0954840D-C736-4664-BB74-AB0FBB6B123F}" srcOrd="0" destOrd="0" presId="urn:microsoft.com/office/officeart/2005/8/layout/hierarchy6"/>
    <dgm:cxn modelId="{15782CDF-9CE5-43A9-94F6-20ECB6FE4AE6}" type="presParOf" srcId="{0954840D-C736-4664-BB74-AB0FBB6B123F}" destId="{0560E661-2E5B-42D8-BC89-E20742A411D6}" srcOrd="0" destOrd="0" presId="urn:microsoft.com/office/officeart/2005/8/layout/hierarchy6"/>
    <dgm:cxn modelId="{E8A4197D-077D-4A17-863F-47A2B22FAC42}" type="presParOf" srcId="{0954840D-C736-4664-BB74-AB0FBB6B123F}" destId="{41E6825D-A585-4E68-830D-CDCE0B95AA08}" srcOrd="1" destOrd="0" presId="urn:microsoft.com/office/officeart/2005/8/layout/hierarchy6"/>
    <dgm:cxn modelId="{4F07EE92-398C-4C7E-894B-A81AE5FFAEF8}" type="presParOf" srcId="{41E6825D-A585-4E68-830D-CDCE0B95AA08}" destId="{8660B2D0-3272-4560-8499-DB94FB763533}" srcOrd="0" destOrd="0" presId="urn:microsoft.com/office/officeart/2005/8/layout/hierarchy6"/>
    <dgm:cxn modelId="{D0D93D08-501C-4C1A-ADC0-FF61CB1F6752}" type="presParOf" srcId="{41E6825D-A585-4E68-830D-CDCE0B95AA08}" destId="{42349A2D-0386-4E39-82AD-89AF3BB07B2C}" srcOrd="1" destOrd="0" presId="urn:microsoft.com/office/officeart/2005/8/layout/hierarchy6"/>
    <dgm:cxn modelId="{0C5FFA37-81F1-4DFF-B7FA-8401C094AA18}" type="presParOf" srcId="{42349A2D-0386-4E39-82AD-89AF3BB07B2C}" destId="{14493969-F276-4402-B068-1CEB4394C6A2}" srcOrd="0" destOrd="0" presId="urn:microsoft.com/office/officeart/2005/8/layout/hierarchy6"/>
    <dgm:cxn modelId="{A36D3F50-D24B-442B-96B6-4E54029414AD}" type="presParOf" srcId="{42349A2D-0386-4E39-82AD-89AF3BB07B2C}" destId="{E0A6B23A-5E20-43A3-AD5C-C6833208FCE7}" srcOrd="1" destOrd="0" presId="urn:microsoft.com/office/officeart/2005/8/layout/hierarchy6"/>
    <dgm:cxn modelId="{64E41DE1-9D2B-4592-BD7E-8DADACE32CCF}" type="presParOf" srcId="{41E6825D-A585-4E68-830D-CDCE0B95AA08}" destId="{1E095ABD-5832-4AA1-8C32-6C0F9D66D198}" srcOrd="2" destOrd="0" presId="urn:microsoft.com/office/officeart/2005/8/layout/hierarchy6"/>
    <dgm:cxn modelId="{819A8E04-D87C-4420-BA99-898691A807D9}" type="presParOf" srcId="{41E6825D-A585-4E68-830D-CDCE0B95AA08}" destId="{D3EE0CD0-3A2A-475E-BB1A-D3C5E1617F17}" srcOrd="3" destOrd="0" presId="urn:microsoft.com/office/officeart/2005/8/layout/hierarchy6"/>
    <dgm:cxn modelId="{CF0E07FC-C3A7-4566-AC3B-16BC11670E42}" type="presParOf" srcId="{D3EE0CD0-3A2A-475E-BB1A-D3C5E1617F17}" destId="{59E8B650-E785-4B99-B660-8DC7B2B30253}" srcOrd="0" destOrd="0" presId="urn:microsoft.com/office/officeart/2005/8/layout/hierarchy6"/>
    <dgm:cxn modelId="{5B471C36-0B86-46A9-95CC-715F65FF107F}" type="presParOf" srcId="{D3EE0CD0-3A2A-475E-BB1A-D3C5E1617F17}" destId="{AF9188AD-EAE5-4FE7-A32B-899E3F82068C}" srcOrd="1" destOrd="0" presId="urn:microsoft.com/office/officeart/2005/8/layout/hierarchy6"/>
    <dgm:cxn modelId="{330170B3-8D28-4B8A-8EE7-A75D3D334F94}" type="presParOf" srcId="{41E6825D-A585-4E68-830D-CDCE0B95AA08}" destId="{E8369F22-A7F3-45A0-B99A-9AED79A056B1}" srcOrd="4" destOrd="0" presId="urn:microsoft.com/office/officeart/2005/8/layout/hierarchy6"/>
    <dgm:cxn modelId="{1C6BFCE3-1333-4DD8-BA1A-37B33BA26F0A}" type="presParOf" srcId="{41E6825D-A585-4E68-830D-CDCE0B95AA08}" destId="{B8FEC026-193A-473D-8878-55E80F7CE02E}" srcOrd="5" destOrd="0" presId="urn:microsoft.com/office/officeart/2005/8/layout/hierarchy6"/>
    <dgm:cxn modelId="{8A903CAA-BBF5-484D-A2AC-E9B9D5EFCE85}" type="presParOf" srcId="{B8FEC026-193A-473D-8878-55E80F7CE02E}" destId="{FABB9B5A-E187-4F83-85B3-749B3AC2AEC9}" srcOrd="0" destOrd="0" presId="urn:microsoft.com/office/officeart/2005/8/layout/hierarchy6"/>
    <dgm:cxn modelId="{FBC7CFAA-B172-41F4-A8B9-3EB72DDF1E13}" type="presParOf" srcId="{B8FEC026-193A-473D-8878-55E80F7CE02E}" destId="{2041BDD5-8020-4311-8DE3-A353CE46395B}" srcOrd="1" destOrd="0" presId="urn:microsoft.com/office/officeart/2005/8/layout/hierarchy6"/>
    <dgm:cxn modelId="{2B5DED30-88AC-4322-8FC3-1EB86A845220}" type="presParOf" srcId="{41E6825D-A585-4E68-830D-CDCE0B95AA08}" destId="{79B2B323-4B5C-4CBA-809F-7CD7B644E739}" srcOrd="6" destOrd="0" presId="urn:microsoft.com/office/officeart/2005/8/layout/hierarchy6"/>
    <dgm:cxn modelId="{7EF8A789-57FB-441F-8E36-4B1E0B1E1001}" type="presParOf" srcId="{41E6825D-A585-4E68-830D-CDCE0B95AA08}" destId="{2C68832B-E2DD-4F73-AFFF-E48B4C086709}" srcOrd="7" destOrd="0" presId="urn:microsoft.com/office/officeart/2005/8/layout/hierarchy6"/>
    <dgm:cxn modelId="{C6531AC2-DCBA-46B2-93AE-A820769C6BFE}" type="presParOf" srcId="{2C68832B-E2DD-4F73-AFFF-E48B4C086709}" destId="{4A63E6A2-1BD7-4EFB-9D8A-4C27A2C91D0B}" srcOrd="0" destOrd="0" presId="urn:microsoft.com/office/officeart/2005/8/layout/hierarchy6"/>
    <dgm:cxn modelId="{F85CB280-5D78-47F2-82BD-6645091AA71E}" type="presParOf" srcId="{2C68832B-E2DD-4F73-AFFF-E48B4C086709}" destId="{C17DEB33-7DF9-49D1-908D-800FC0E31C1A}" srcOrd="1" destOrd="0" presId="urn:microsoft.com/office/officeart/2005/8/layout/hierarchy6"/>
    <dgm:cxn modelId="{44FCD054-1A48-42E2-ADC1-6C6D7A01FA1C}" type="presParOf" srcId="{28C93F71-DDC9-4598-98E9-EC90D63798CE}" destId="{4CCFC2C8-6371-4A60-B5A2-567E8F927A8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0E661-2E5B-42D8-BC89-E20742A411D6}">
      <dsp:nvSpPr>
        <dsp:cNvPr id="0" name=""/>
        <dsp:cNvSpPr/>
      </dsp:nvSpPr>
      <dsp:spPr>
        <a:xfrm>
          <a:off x="2888649" y="1091434"/>
          <a:ext cx="6231086" cy="21865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у=а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6600" b="1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ru-RU" sz="6600" b="1" i="1" kern="1200" smtClean="0">
                      <a:latin typeface="Cambria Math" panose="02040503050406030204" pitchFamily="18" charset="0"/>
                    </a:rPr>
                    <m:t>х</m:t>
                  </m:r>
                </m:e>
                <m:sup>
                  <m:r>
                    <a:rPr lang="ru-RU" sz="6600" b="1" i="1" kern="1200" smtClean="0">
                      <a:latin typeface="Cambria Math" panose="02040503050406030204" pitchFamily="18" charset="0"/>
                    </a:rPr>
                    <m:t>𝟐</m:t>
                  </m:r>
                </m:sup>
              </m:sSup>
              <m:r>
                <a:rPr lang="ru-RU" sz="6600" b="1" i="1" kern="1200" smtClean="0">
                  <a:latin typeface="Cambria Math" panose="02040503050406030204" pitchFamily="18" charset="0"/>
                </a:rPr>
                <m:t>+</m:t>
              </m:r>
              <m:r>
                <a:rPr lang="en-US" sz="6600" b="1" i="1" kern="1200" smtClean="0">
                  <a:latin typeface="Cambria Math" panose="02040503050406030204" pitchFamily="18" charset="0"/>
                </a:rPr>
                <m:t>𝒃</m:t>
              </m:r>
              <m:r>
                <a:rPr lang="ru-RU" sz="6600" b="1" i="1" kern="1200" smtClean="0">
                  <a:latin typeface="Cambria Math" panose="02040503050406030204" pitchFamily="18" charset="0"/>
                </a:rPr>
                <m:t>х+с</m:t>
              </m:r>
            </m:oMath>
          </a14:m>
          <a:endParaRPr lang="ru-RU" sz="6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2690" y="1155475"/>
        <a:ext cx="6103004" cy="2058437"/>
      </dsp:txXfrm>
    </dsp:sp>
    <dsp:sp modelId="{8660B2D0-3272-4560-8499-DB94FB763533}">
      <dsp:nvSpPr>
        <dsp:cNvPr id="0" name=""/>
        <dsp:cNvSpPr/>
      </dsp:nvSpPr>
      <dsp:spPr>
        <a:xfrm>
          <a:off x="1230595" y="3277954"/>
          <a:ext cx="4773596" cy="652799"/>
        </a:xfrm>
        <a:custGeom>
          <a:avLst/>
          <a:gdLst/>
          <a:ahLst/>
          <a:cxnLst/>
          <a:rect l="0" t="0" r="0" b="0"/>
          <a:pathLst>
            <a:path>
              <a:moveTo>
                <a:pt x="4773596" y="0"/>
              </a:moveTo>
              <a:lnTo>
                <a:pt x="4773596" y="326399"/>
              </a:lnTo>
              <a:lnTo>
                <a:pt x="0" y="326399"/>
              </a:lnTo>
              <a:lnTo>
                <a:pt x="0" y="652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93969-F276-4402-B068-1CEB4394C6A2}">
      <dsp:nvSpPr>
        <dsp:cNvPr id="0" name=""/>
        <dsp:cNvSpPr/>
      </dsp:nvSpPr>
      <dsp:spPr>
        <a:xfrm>
          <a:off x="6596" y="3930754"/>
          <a:ext cx="2447998" cy="163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у=а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3200" b="1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ru-RU" sz="3200" b="1" i="1" kern="1200" smtClean="0">
                      <a:latin typeface="Cambria Math" panose="02040503050406030204" pitchFamily="18" charset="0"/>
                    </a:rPr>
                    <m:t>х</m:t>
                  </m:r>
                </m:e>
                <m:sup>
                  <m:r>
                    <a:rPr lang="ru-RU" sz="3200" b="1" i="1" kern="1200" smtClean="0">
                      <a:latin typeface="Cambria Math" panose="02040503050406030204" pitchFamily="18" charset="0"/>
                    </a:rPr>
                    <m:t>𝟐</m:t>
                  </m:r>
                </m:sup>
              </m:sSup>
            </m:oMath>
          </a14:m>
          <a:endParaRPr lang="ru-RU" sz="3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96" y="3978554"/>
        <a:ext cx="2352398" cy="1536398"/>
      </dsp:txXfrm>
    </dsp:sp>
    <dsp:sp modelId="{1E095ABD-5832-4AA1-8C32-6C0F9D66D198}">
      <dsp:nvSpPr>
        <dsp:cNvPr id="0" name=""/>
        <dsp:cNvSpPr/>
      </dsp:nvSpPr>
      <dsp:spPr>
        <a:xfrm>
          <a:off x="4412993" y="3277954"/>
          <a:ext cx="1591198" cy="652799"/>
        </a:xfrm>
        <a:custGeom>
          <a:avLst/>
          <a:gdLst/>
          <a:ahLst/>
          <a:cxnLst/>
          <a:rect l="0" t="0" r="0" b="0"/>
          <a:pathLst>
            <a:path>
              <a:moveTo>
                <a:pt x="1591198" y="0"/>
              </a:moveTo>
              <a:lnTo>
                <a:pt x="1591198" y="326399"/>
              </a:lnTo>
              <a:lnTo>
                <a:pt x="0" y="326399"/>
              </a:lnTo>
              <a:lnTo>
                <a:pt x="0" y="652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8B650-E785-4B99-B660-8DC7B2B30253}">
      <dsp:nvSpPr>
        <dsp:cNvPr id="0" name=""/>
        <dsp:cNvSpPr/>
      </dsp:nvSpPr>
      <dsp:spPr>
        <a:xfrm>
          <a:off x="3188994" y="3930754"/>
          <a:ext cx="2447998" cy="163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у=а(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2600" b="1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ru-RU" sz="2600" b="1" i="1" kern="1200" smtClean="0">
                      <a:latin typeface="Cambria Math" panose="02040503050406030204" pitchFamily="18" charset="0"/>
                    </a:rPr>
                    <m:t>х+</m:t>
                  </m:r>
                  <m:r>
                    <a:rPr lang="en-US" sz="2600" b="1" i="1" kern="1200" smtClean="0">
                      <a:latin typeface="Cambria Math" panose="02040503050406030204" pitchFamily="18" charset="0"/>
                    </a:rPr>
                    <m:t>𝒎</m:t>
                  </m:r>
                  <m:r>
                    <a:rPr lang="en-US" sz="2600" b="1" i="1" kern="1200" smtClean="0">
                      <a:latin typeface="Cambria Math" panose="02040503050406030204" pitchFamily="18" charset="0"/>
                    </a:rPr>
                    <m:t>)</m:t>
                  </m:r>
                </m:e>
                <m:sup>
                  <m:r>
                    <a:rPr lang="ru-RU" sz="2600" b="1" i="1" kern="1200" smtClean="0">
                      <a:latin typeface="Cambria Math" panose="02040503050406030204" pitchFamily="18" charset="0"/>
                    </a:rPr>
                    <m:t>𝟐</m:t>
                  </m:r>
                </m:sup>
              </m:sSup>
            </m:oMath>
          </a14:m>
          <a:endParaRPr lang="ru-RU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6794" y="3978554"/>
        <a:ext cx="2352398" cy="1536398"/>
      </dsp:txXfrm>
    </dsp:sp>
    <dsp:sp modelId="{E8369F22-A7F3-45A0-B99A-9AED79A056B1}">
      <dsp:nvSpPr>
        <dsp:cNvPr id="0" name=""/>
        <dsp:cNvSpPr/>
      </dsp:nvSpPr>
      <dsp:spPr>
        <a:xfrm>
          <a:off x="6004192" y="3277954"/>
          <a:ext cx="1591198" cy="65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99"/>
              </a:lnTo>
              <a:lnTo>
                <a:pt x="1591198" y="326399"/>
              </a:lnTo>
              <a:lnTo>
                <a:pt x="1591198" y="652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B9B5A-E187-4F83-85B3-749B3AC2AEC9}">
      <dsp:nvSpPr>
        <dsp:cNvPr id="0" name=""/>
        <dsp:cNvSpPr/>
      </dsp:nvSpPr>
      <dsp:spPr>
        <a:xfrm>
          <a:off x="6371392" y="3930754"/>
          <a:ext cx="2447998" cy="163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у=а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2600" b="1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ru-RU" sz="2600" b="1" i="1" kern="1200" smtClean="0">
                      <a:latin typeface="Cambria Math" panose="02040503050406030204" pitchFamily="18" charset="0"/>
                    </a:rPr>
                    <m:t>х</m:t>
                  </m:r>
                </m:e>
                <m:sup>
                  <m:r>
                    <a:rPr lang="ru-RU" sz="2600" b="1" i="1" kern="1200" smtClean="0">
                      <a:latin typeface="Cambria Math" panose="02040503050406030204" pitchFamily="18" charset="0"/>
                    </a:rPr>
                    <m:t>𝟐</m:t>
                  </m:r>
                </m:sup>
              </m:sSup>
            </m:oMath>
          </a14:m>
          <a:r>
            <a:rPr lang="en-US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+n</a:t>
          </a:r>
          <a:endParaRPr lang="ru-RU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9192" y="3978554"/>
        <a:ext cx="2352398" cy="1536398"/>
      </dsp:txXfrm>
    </dsp:sp>
    <dsp:sp modelId="{79B2B323-4B5C-4CBA-809F-7CD7B644E739}">
      <dsp:nvSpPr>
        <dsp:cNvPr id="0" name=""/>
        <dsp:cNvSpPr/>
      </dsp:nvSpPr>
      <dsp:spPr>
        <a:xfrm>
          <a:off x="6004192" y="3277954"/>
          <a:ext cx="4773596" cy="652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99"/>
              </a:lnTo>
              <a:lnTo>
                <a:pt x="4773596" y="326399"/>
              </a:lnTo>
              <a:lnTo>
                <a:pt x="4773596" y="652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3E6A2-1BD7-4EFB-9D8A-4C27A2C91D0B}">
      <dsp:nvSpPr>
        <dsp:cNvPr id="0" name=""/>
        <dsp:cNvSpPr/>
      </dsp:nvSpPr>
      <dsp:spPr>
        <a:xfrm>
          <a:off x="9553790" y="3930754"/>
          <a:ext cx="2447998" cy="16319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у=а(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2600" b="1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ru-RU" sz="2600" b="1" i="1" kern="1200" smtClean="0">
                      <a:latin typeface="Cambria Math" panose="02040503050406030204" pitchFamily="18" charset="0"/>
                    </a:rPr>
                    <m:t>х+</m:t>
                  </m:r>
                  <m:r>
                    <a:rPr lang="en-US" sz="2600" b="1" i="1" kern="1200" smtClean="0">
                      <a:latin typeface="Cambria Math" panose="02040503050406030204" pitchFamily="18" charset="0"/>
                    </a:rPr>
                    <m:t>𝒎</m:t>
                  </m:r>
                  <m:r>
                    <a:rPr lang="en-US" sz="2600" b="1" i="1" kern="1200" smtClean="0">
                      <a:latin typeface="Cambria Math" panose="02040503050406030204" pitchFamily="18" charset="0"/>
                    </a:rPr>
                    <m:t>)</m:t>
                  </m:r>
                </m:e>
                <m:sup>
                  <m:r>
                    <a:rPr lang="ru-RU" sz="2600" b="1" i="1" kern="1200" smtClean="0">
                      <a:latin typeface="Cambria Math" panose="02040503050406030204" pitchFamily="18" charset="0"/>
                    </a:rPr>
                    <m:t>𝟐</m:t>
                  </m:r>
                </m:sup>
              </m:sSup>
            </m:oMath>
          </a14:m>
          <a:r>
            <a:rPr lang="en-US" sz="2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+n</a:t>
          </a:r>
          <a:endParaRPr lang="ru-RU" sz="2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1590" y="3978554"/>
        <a:ext cx="2352398" cy="153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A416-4F37-436D-935E-64EE903B1B20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E6EF0-3194-43BC-8572-EDCD060E9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6EF0-3194-43BC-8572-EDCD060E9D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2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8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8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5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66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7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02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3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8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C6A6-A49A-4B11-B227-1F62CD1354E6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CBC4-779B-43ED-894F-54C9432E57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142" y="254262"/>
            <a:ext cx="9144000" cy="9958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3082" y="1425997"/>
                <a:ext cx="11958918" cy="4349770"/>
              </a:xfrm>
            </p:spPr>
            <p:txBody>
              <a:bodyPr>
                <a:noAutofit/>
              </a:bodyPr>
              <a:lstStyle/>
              <a:p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Графики квадратичной функции вида у=</a:t>
                </a:r>
                <a:r>
                  <a:rPr lang="ru-RU" sz="7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n,</a:t>
                </a:r>
                <a:r>
                  <a:rPr lang="ru-RU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8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y=</a:t>
                </a:r>
                <a:r>
                  <a:rPr lang="ru-RU" sz="7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7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7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8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3082" y="1425997"/>
                <a:ext cx="11958918" cy="4349770"/>
              </a:xfrm>
              <a:blipFill rotWithShape="0">
                <a:blip r:embed="rId2"/>
                <a:stretch>
                  <a:fillRect t="-8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 вариант                                                     2 вариант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" y="2366963"/>
            <a:ext cx="3713203" cy="371320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V="1">
            <a:off x="2553195" y="2366963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654" y="4239492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utoShape 2" descr="http://ru.static.z-dn.net/files/d9d/ff69475a63359d76a4e374a8b91faac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8839" y="4212444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862" y="4398180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73" y="2422566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20" y="3871358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92" y="2364988"/>
            <a:ext cx="3713203" cy="371320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29692" y="4237517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6954573" y="1316827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9002" y="4221589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38900" y="4396205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111" y="2420591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1358" y="3869383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904672" y="2294377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800000">
            <a:off x="3075224" y="1339039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35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                                                    2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" y="2366963"/>
            <a:ext cx="3713203" cy="371320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V="1">
            <a:off x="2553195" y="2366963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654" y="4239492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utoShape 2" descr="http://ru.static.z-dn.net/files/d9d/ff69475a63359d76a4e374a8b91faac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34411" y="2805439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862" y="4398180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73" y="2422566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20" y="3871358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92" y="2364988"/>
            <a:ext cx="3713203" cy="371320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29692" y="4237517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>
            <a:off x="7313216" y="3486065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71358" y="3193885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38900" y="4396205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111" y="2420591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1358" y="3869383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883869" y="2230051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1982284" y="3131630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3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99" y="214564"/>
            <a:ext cx="6049701" cy="4253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5964" t="67034" r="773" b="24393"/>
          <a:stretch/>
        </p:blipFill>
        <p:spPr>
          <a:xfrm>
            <a:off x="6267924" y="822756"/>
            <a:ext cx="3808071" cy="2807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50540" t="45697" r="24696" b="43248"/>
          <a:stretch/>
        </p:blipFill>
        <p:spPr>
          <a:xfrm>
            <a:off x="6944810" y="3870523"/>
            <a:ext cx="3102015" cy="2769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810" y="1470113"/>
            <a:ext cx="2847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комфортно и интересно.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24" y="4635033"/>
            <a:ext cx="2444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не интересно</a:t>
            </a:r>
            <a:endParaRPr lang="ru-RU" sz="2800" b="1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5964" t="67034" r="773" b="24393"/>
          <a:stretch/>
        </p:blipFill>
        <p:spPr>
          <a:xfrm>
            <a:off x="4566445" y="2670442"/>
            <a:ext cx="629973" cy="4643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707" y="3465344"/>
            <a:ext cx="367870" cy="3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13,</a:t>
            </a:r>
          </a:p>
          <a:p>
            <a:pPr marL="0" indent="0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 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247, 248.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6980" y="1990846"/>
                <a:ext cx="11795020" cy="25656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1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sz="13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3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3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1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3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3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sz="13800" b="0" i="1" smtClean="0">
                        <a:latin typeface="Cambria Math" panose="02040503050406030204" pitchFamily="18" charset="0"/>
                      </a:rPr>
                      <m:t>х+с</m:t>
                    </m:r>
                  </m:oMath>
                </a14:m>
                <a:endParaRPr lang="ru-RU" sz="13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80" y="1990846"/>
                <a:ext cx="11795020" cy="2565662"/>
              </a:xfrm>
              <a:blipFill rotWithShape="0">
                <a:blip r:embed="rId2"/>
                <a:stretch>
                  <a:fillRect l="-8165" t="-27381"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608881" y="694481"/>
            <a:ext cx="10081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квадратичной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3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29805540"/>
                  </p:ext>
                </p:extLst>
              </p:nvPr>
            </p:nvGraphicFramePr>
            <p:xfrm>
              <a:off x="88135" y="88135"/>
              <a:ext cx="12008385" cy="6654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65342668"/>
                  </p:ext>
                </p:extLst>
              </p:nvPr>
            </p:nvGraphicFramePr>
            <p:xfrm>
              <a:off x="88135" y="88135"/>
              <a:ext cx="12008385" cy="66541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868101" y="439838"/>
            <a:ext cx="1078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квадратичной</a:t>
            </a: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589" y="261230"/>
            <a:ext cx="5268817" cy="634889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функции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Область определений: при любом значении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у=0 при х=0; у&gt;0 при х≠0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непрерывная функция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aseline="-25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 (при х=0),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aseline="-25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существует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 функция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возрастает при х≥0 и убывает при х≤0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 функция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ограничена снизу и не ограничена сверху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  область значений – луч [0;+∞)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  функция выпукла вниз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2" y="448518"/>
            <a:ext cx="4371240" cy="528522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3106757" y="261231"/>
            <a:ext cx="6805" cy="6029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4408" y="5717755"/>
            <a:ext cx="5596569" cy="110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27094" y="261230"/>
            <a:ext cx="60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43247" y="5343450"/>
            <a:ext cx="80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91479" y="5739120"/>
            <a:ext cx="53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37" y="443545"/>
            <a:ext cx="4371240" cy="52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76" y="297455"/>
            <a:ext cx="5727853" cy="642283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Свойства функции 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Область определений: при любом значении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у=0 при х=0; у&lt;0 при х≠0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непрерывная функция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 (при х=0), </a:t>
            </a:r>
            <a:r>
              <a:rPr lang="ru-RU" sz="43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наим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существует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 функция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возрастает при х≤0 и убывает при х≥0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  функция 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у=аx²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ограничена сверху и не ограничена снизу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  область значений – луч (-∞;0]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  функция выпукла вверх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4844" y="1523196"/>
            <a:ext cx="3860986" cy="466828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9309254" y="297456"/>
            <a:ext cx="16083" cy="6422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984694" y="1520325"/>
            <a:ext cx="4428781" cy="2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7295" y="297455"/>
            <a:ext cx="859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27036" y="1057619"/>
            <a:ext cx="5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369404" y="1149558"/>
            <a:ext cx="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94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97" y="0"/>
            <a:ext cx="10515600" cy="1325563"/>
          </a:xfrm>
        </p:spPr>
        <p:txBody>
          <a:bodyPr/>
          <a:lstStyle/>
          <a:p>
            <a:r>
              <a:rPr lang="ru-RU" dirty="0" smtClean="0"/>
              <a:t>№245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9595"/>
            <a:ext cx="10515600" cy="53475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 х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   у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 при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у=2,5;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при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 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у=1;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 при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   у=5.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838" y="365125"/>
            <a:ext cx="11273742" cy="1325563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График какой функции получим, если сдвинем график  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у= 2х</a:t>
            </a:r>
            <a:r>
              <a:rPr lang="ru-RU" alt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altLang="ru-RU" sz="4900" dirty="0">
                <a:latin typeface="Arial" panose="020B0604020202020204" pitchFamily="34" charset="0"/>
              </a:rPr>
              <a:t/>
            </a:r>
            <a:br>
              <a:rPr lang="ru-RU" altLang="ru-RU" sz="4900" dirty="0"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779620"/>
              </p:ext>
            </p:extLst>
          </p:nvPr>
        </p:nvGraphicFramePr>
        <p:xfrm>
          <a:off x="740780" y="1226916"/>
          <a:ext cx="10440364" cy="5463249"/>
        </p:xfrm>
        <a:graphic>
          <a:graphicData uri="http://schemas.openxmlformats.org/drawingml/2006/table">
            <a:tbl>
              <a:tblPr firstRow="1" firstCol="1" bandRow="1"/>
              <a:tblGrid>
                <a:gridCol w="5220182"/>
                <a:gridCol w="5220182"/>
              </a:tblGrid>
              <a:tr h="660393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6 единиц вверх                                              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2х</a:t>
                      </a:r>
                      <a:r>
                        <a:rPr lang="ru-RU" sz="28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+6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393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6 единиц вправо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 (х+7)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 (х+6)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7 единиц вниз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2х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7 единиц влево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 (х-7)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у= 2 (х-6)</a:t>
                      </a:r>
                      <a:r>
                        <a:rPr lang="ru-RU" sz="28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2714" y="1886673"/>
            <a:ext cx="3437681" cy="3819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78461" y="3287210"/>
            <a:ext cx="3530278" cy="29978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889094" y="4132162"/>
            <a:ext cx="3923817" cy="59030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178461" y="2824223"/>
            <a:ext cx="3321934" cy="31714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8" descr="http://festival.1september.ru/articles/627467/f_clip_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40" y="457200"/>
            <a:ext cx="2533891" cy="28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9" descr="http://festival.1september.ru/articles/627467/f_clip_image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71" y="476249"/>
            <a:ext cx="2244927" cy="26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4" descr="http://festival.1september.ru/articles/627467/f_clip_image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10" y="3505201"/>
            <a:ext cx="2527622" cy="27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15" descr="http://festival.1september.ru/articles/627467/f_clip_image0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22" y="3547699"/>
            <a:ext cx="3382259" cy="27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70420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24725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01954" y="3370362"/>
            <a:ext cx="86996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3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003634" y="6352401"/>
            <a:ext cx="184731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3781" y="416997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031" y="404297"/>
            <a:ext cx="756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endParaRPr lang="ru-RU" alt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84294" y="3460234"/>
            <a:ext cx="756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4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4965" y="216060"/>
            <a:ext cx="2254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=2х²-6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04437" y="278497"/>
            <a:ext cx="18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у=-х²+4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0847" y="3098220"/>
            <a:ext cx="249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у=-3(х+3)²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1498" y="3098220"/>
            <a:ext cx="245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у=0,5(х+4)²</a:t>
            </a:r>
            <a:endParaRPr lang="ru-RU" sz="36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92" y="452804"/>
            <a:ext cx="10515600" cy="15180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                                                    2 вариант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4" y="2366963"/>
            <a:ext cx="3713203" cy="3713203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endCxn id="4" idx="0"/>
          </p:cNvCxnSpPr>
          <p:nvPr/>
        </p:nvCxnSpPr>
        <p:spPr>
          <a:xfrm flipV="1">
            <a:off x="2553195" y="2366963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99654" y="4239492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utoShape 2" descr="http://ru.static.z-dn.net/files/d9d/ff69475a63359d76a4e374a8b91faac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04797" y="5574567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8862" y="4398180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0073" y="2422566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1320" y="3871358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692" y="2364988"/>
            <a:ext cx="3713203" cy="3713203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6029692" y="4237517"/>
            <a:ext cx="37132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Дуга 16"/>
          <p:cNvSpPr/>
          <p:nvPr/>
        </p:nvSpPr>
        <p:spPr>
          <a:xfrm rot="10800000">
            <a:off x="7313216" y="2444345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4835" y="5193482"/>
            <a:ext cx="62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38900" y="4396205"/>
            <a:ext cx="30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0111" y="2420591"/>
            <a:ext cx="47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1358" y="3869383"/>
            <a:ext cx="23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7883869" y="2230051"/>
            <a:ext cx="3061" cy="3810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 rot="10800000">
            <a:off x="1982284" y="2803464"/>
            <a:ext cx="1151906" cy="2882550"/>
          </a:xfrm>
          <a:prstGeom prst="arc">
            <a:avLst>
              <a:gd name="adj1" fmla="val 9511549"/>
              <a:gd name="adj2" fmla="val 154090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8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243</Words>
  <Application>Microsoft Office PowerPoint</Application>
  <PresentationFormat>Широкоэкранный</PresentationFormat>
  <Paragraphs>101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№245</vt:lpstr>
      <vt:lpstr>График какой функции получим, если сдвинем график  у= 2х2 на </vt:lpstr>
      <vt:lpstr>Презентация PowerPoint</vt:lpstr>
      <vt:lpstr>Проверочная работа. Задание 1 </vt:lpstr>
      <vt:lpstr>Проверочная работа. Задание 2.</vt:lpstr>
      <vt:lpstr>Проверочная работа. Задание 3.</vt:lpstr>
      <vt:lpstr>Презентация PowerPoint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Гость</dc:creator>
  <cp:lastModifiedBy>Гость</cp:lastModifiedBy>
  <cp:revision>31</cp:revision>
  <dcterms:created xsi:type="dcterms:W3CDTF">2015-02-20T05:44:17Z</dcterms:created>
  <dcterms:modified xsi:type="dcterms:W3CDTF">2015-02-26T04:48:20Z</dcterms:modified>
</cp:coreProperties>
</file>