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3550-52F3-49C6-8064-D9EA0F70E2F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463B-2368-469D-A2D2-671D71F7D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Ну-ка, вместе! Ну-ка, дружно!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 вновь у нас в гостях любимая </a:t>
            </a:r>
            <a:r>
              <a:rPr lang="ru-RU" dirty="0" err="1" smtClean="0"/>
              <a:t>Владмама</a:t>
            </a:r>
            <a:r>
              <a:rPr lang="ru-RU" dirty="0" smtClean="0"/>
              <a:t>. Спорт –это круто!</a:t>
            </a:r>
            <a:endParaRPr lang="ru-RU" dirty="0"/>
          </a:p>
        </p:txBody>
      </p:sp>
      <p:pic>
        <p:nvPicPr>
          <p:cNvPr id="7" name="Содержимое 6" descr="20140928_1305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Наша команда заняла первое место. Ура ! Так держать!!!</a:t>
            </a:r>
            <a:endParaRPr lang="ru-RU" dirty="0"/>
          </a:p>
        </p:txBody>
      </p:sp>
      <p:pic>
        <p:nvPicPr>
          <p:cNvPr id="10" name="Содержимое 9" descr="20140928_1137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Быть шефами- это здорово!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906115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Наши девочки с большим энтузиазмом оказали помощь в ремонте  </a:t>
            </a:r>
            <a:r>
              <a:rPr lang="ru-RU" sz="2000" dirty="0" err="1" smtClean="0"/>
              <a:t>д</a:t>
            </a:r>
            <a:r>
              <a:rPr lang="ru-RU" sz="2000" dirty="0" smtClean="0"/>
              <a:t>/с «Искорка»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Нет ничего дороже, чем быть кому-то нужным.</a:t>
            </a:r>
            <a:endParaRPr lang="ru-RU" dirty="0"/>
          </a:p>
        </p:txBody>
      </p:sp>
      <p:pic>
        <p:nvPicPr>
          <p:cNvPr id="8" name="Содержимое 7" descr="20140531_11041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645025" y="2634852"/>
            <a:ext cx="3747162" cy="2810371"/>
          </a:xfrm>
        </p:spPr>
      </p:pic>
      <p:pic>
        <p:nvPicPr>
          <p:cNvPr id="10" name="Содержимое 9" descr="20140531_110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57200" y="2635448"/>
            <a:ext cx="3826768" cy="28700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Районный конкурс колясок.</a:t>
            </a:r>
            <a:br>
              <a:rPr lang="ru-RU" dirty="0" smtClean="0"/>
            </a:br>
            <a:r>
              <a:rPr lang="ru-RU" dirty="0" smtClean="0"/>
              <a:t>Наша « </a:t>
            </a:r>
            <a:r>
              <a:rPr lang="ru-RU" dirty="0" err="1" smtClean="0"/>
              <a:t>коляска-камаз</a:t>
            </a:r>
            <a:r>
              <a:rPr lang="ru-RU" dirty="0" smtClean="0"/>
              <a:t>» приглянулась многим!</a:t>
            </a:r>
            <a:endParaRPr lang="ru-RU" dirty="0"/>
          </a:p>
        </p:txBody>
      </p:sp>
      <p:pic>
        <p:nvPicPr>
          <p:cNvPr id="4" name="Содержимое 3" descr="20140517_123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79654" y="2297011"/>
            <a:ext cx="4450441" cy="34020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верим, что труд поможет нам крепко стоять на ногах и во взрослой жизни.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4040188" cy="546075"/>
          </a:xfrm>
        </p:spPr>
        <p:txBody>
          <a:bodyPr/>
          <a:lstStyle/>
          <a:p>
            <a:r>
              <a:rPr lang="ru-RU" dirty="0" smtClean="0"/>
              <a:t>Урожай у нас хорош.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Чем картошечка в мундире, лучше блюда не найдёшь.</a:t>
            </a:r>
            <a:endParaRPr lang="ru-RU" dirty="0"/>
          </a:p>
        </p:txBody>
      </p:sp>
      <p:pic>
        <p:nvPicPr>
          <p:cNvPr id="12" name="Содержимое 11" descr="20140907_14114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82558" y="2597320"/>
            <a:ext cx="3741506" cy="2806129"/>
          </a:xfrm>
        </p:spPr>
      </p:pic>
      <p:pic>
        <p:nvPicPr>
          <p:cNvPr id="11" name="Содержимое 10" descr="20140929_110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9"/>
            <a:ext cx="3754760" cy="28160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95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Ну-ка, вместе! Ну-ка, дружно!</vt:lpstr>
      <vt:lpstr>Быть шефами- это здорово!</vt:lpstr>
      <vt:lpstr>Районный конкурс колясок. Наша « коляска-камаз» приглянулась многим!</vt:lpstr>
      <vt:lpstr>Мы верим, что труд поможет нам крепко стоять на ногах и во взрослой жизни.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</dc:creator>
  <cp:lastModifiedBy>111</cp:lastModifiedBy>
  <cp:revision>15</cp:revision>
  <dcterms:created xsi:type="dcterms:W3CDTF">2014-10-22T04:34:54Z</dcterms:created>
  <dcterms:modified xsi:type="dcterms:W3CDTF">2015-04-01T14:43:59Z</dcterms:modified>
</cp:coreProperties>
</file>