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A643-75EF-4F5C-A9F4-26437B1D1AC2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312F-5902-4C2A-8F37-B2F8D946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26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A643-75EF-4F5C-A9F4-26437B1D1AC2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312F-5902-4C2A-8F37-B2F8D946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295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A643-75EF-4F5C-A9F4-26437B1D1AC2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312F-5902-4C2A-8F37-B2F8D946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493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A643-75EF-4F5C-A9F4-26437B1D1AC2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312F-5902-4C2A-8F37-B2F8D946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617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A643-75EF-4F5C-A9F4-26437B1D1AC2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312F-5902-4C2A-8F37-B2F8D946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805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A643-75EF-4F5C-A9F4-26437B1D1AC2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312F-5902-4C2A-8F37-B2F8D946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7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A643-75EF-4F5C-A9F4-26437B1D1AC2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312F-5902-4C2A-8F37-B2F8D946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63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A643-75EF-4F5C-A9F4-26437B1D1AC2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312F-5902-4C2A-8F37-B2F8D946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82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A643-75EF-4F5C-A9F4-26437B1D1AC2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312F-5902-4C2A-8F37-B2F8D946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37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A643-75EF-4F5C-A9F4-26437B1D1AC2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312F-5902-4C2A-8F37-B2F8D946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61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A643-75EF-4F5C-A9F4-26437B1D1AC2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312F-5902-4C2A-8F37-B2F8D946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99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9A643-75EF-4F5C-A9F4-26437B1D1AC2}" type="datetimeFigureOut">
              <a:rPr lang="ru-RU" smtClean="0"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F312F-5902-4C2A-8F37-B2F8D9467F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7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Они остались в названиях улиц Москвы</a:t>
            </a:r>
            <a:endParaRPr lang="ru-RU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149080"/>
            <a:ext cx="6400800" cy="622920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Кригман Мария</a:t>
            </a:r>
          </a:p>
          <a:p>
            <a:r>
              <a:rPr lang="ru-RU" sz="1600" dirty="0" smtClean="0"/>
              <a:t> ГБОУ № 1619, 2 «А»</a:t>
            </a:r>
          </a:p>
          <a:p>
            <a:endParaRPr lang="ru-RU" sz="1600" dirty="0"/>
          </a:p>
        </p:txBody>
      </p:sp>
      <p:pic>
        <p:nvPicPr>
          <p:cNvPr id="4102" name="Picture 6" descr="Сценарий мероприятия, посвященного 65-ой годовщине Победы в Великой Отечественной войне. . &quot;Отчизну грудью заслоня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941168"/>
            <a:ext cx="5419725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60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Они остались в названиях улиц Москвы</a:t>
            </a:r>
            <a:br>
              <a:rPr lang="ru-RU" sz="3600" b="1" dirty="0" smtClean="0"/>
            </a:br>
            <a:r>
              <a:rPr lang="ru-RU" sz="3600" b="1" dirty="0" smtClean="0"/>
              <a:t>Бульвар Генерала </a:t>
            </a:r>
            <a:r>
              <a:rPr lang="ru-RU" sz="3600" b="1" dirty="0" err="1" smtClean="0"/>
              <a:t>Карбышева</a:t>
            </a:r>
            <a:endParaRPr lang="ru-RU" sz="3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4114800" cy="39512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нашем Северо-Западном округе г. Москвы есть много улиц, названных в честь героев Великой Отечественной Войны 1941-1945гг.</a:t>
            </a:r>
          </a:p>
          <a:p>
            <a:r>
              <a:rPr lang="ru-RU" dirty="0" smtClean="0"/>
              <a:t>Один из таких героев – Генерал </a:t>
            </a:r>
            <a:r>
              <a:rPr lang="ru-RU" dirty="0" err="1" smtClean="0"/>
              <a:t>Карбышев</a:t>
            </a:r>
            <a:r>
              <a:rPr lang="ru-RU" dirty="0" smtClean="0"/>
              <a:t>. Его именем назван бульвар. На бульваре в мае 1980г. был открыт памятник. </a:t>
            </a:r>
          </a:p>
          <a:p>
            <a:r>
              <a:rPr lang="ru-RU" dirty="0" smtClean="0"/>
              <a:t>А вы знаете какой подвиг совершил этот человек? </a:t>
            </a:r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Памятник генерал-лейтенанту инженерных войск </a:t>
            </a:r>
            <a:r>
              <a:rPr lang="ru-RU" dirty="0" err="1" smtClean="0"/>
              <a:t>Карбышеву</a:t>
            </a:r>
            <a:r>
              <a:rPr lang="ru-RU" dirty="0" smtClean="0"/>
              <a:t> Д.М. на одноименном бульваре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77087"/>
            <a:ext cx="4041775" cy="354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" t="42551" r="4250" b="41992"/>
          <a:stretch/>
        </p:blipFill>
        <p:spPr bwMode="auto">
          <a:xfrm>
            <a:off x="10294" y="6462713"/>
            <a:ext cx="9133706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06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22" y="3645024"/>
            <a:ext cx="4110326" cy="2736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Они остались в названиях улиц Москвы</a:t>
            </a:r>
            <a:br>
              <a:rPr lang="ru-RU" sz="3600" b="1" dirty="0" smtClean="0"/>
            </a:br>
            <a:r>
              <a:rPr lang="ru-RU" sz="3600" b="1" dirty="0" smtClean="0"/>
              <a:t>Бульвар Генерала </a:t>
            </a:r>
            <a:r>
              <a:rPr lang="ru-RU" sz="3600" b="1" dirty="0" err="1" smtClean="0"/>
              <a:t>Карбышева</a:t>
            </a:r>
            <a:endParaRPr lang="ru-RU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522" y="1340768"/>
            <a:ext cx="4546848" cy="63976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Жизнь и подвиг Генерала </a:t>
            </a:r>
            <a:r>
              <a:rPr lang="ru-RU" sz="1800" dirty="0" err="1" smtClean="0"/>
              <a:t>Карбышева</a:t>
            </a:r>
            <a:endParaRPr lang="ru-RU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544" y="2060848"/>
            <a:ext cx="4258816" cy="4278461"/>
          </a:xfrm>
        </p:spPr>
        <p:txBody>
          <a:bodyPr>
            <a:noAutofit/>
          </a:bodyPr>
          <a:lstStyle/>
          <a:p>
            <a:r>
              <a:rPr lang="ru-RU" sz="1400" dirty="0" smtClean="0"/>
              <a:t>Дмитрий </a:t>
            </a:r>
            <a:r>
              <a:rPr lang="ru-RU" sz="1400" dirty="0" err="1" smtClean="0"/>
              <a:t>Карбышев</a:t>
            </a:r>
            <a:r>
              <a:rPr lang="ru-RU" sz="1400" dirty="0" smtClean="0"/>
              <a:t> родился 26 октября 1880 года в семье военного. С детских лет он мечтал продолжить династию, начатую отцом и дедом. Дмитрий поступил в Сибирский кадетский корпус и с отличием окончил его.</a:t>
            </a:r>
          </a:p>
          <a:p>
            <a:pPr fontAlgn="t"/>
            <a:r>
              <a:rPr lang="ru-RU" sz="1400" dirty="0" smtClean="0"/>
              <a:t>По окончании кадетского корпуса, он поступил в Николаевское инженерное училище.</a:t>
            </a:r>
          </a:p>
          <a:p>
            <a:pPr fontAlgn="t"/>
            <a:r>
              <a:rPr lang="ru-RU" sz="1400" dirty="0" smtClean="0"/>
              <a:t>Из всех военных специальностей </a:t>
            </a:r>
            <a:r>
              <a:rPr lang="ru-RU" sz="1400" dirty="0" err="1" smtClean="0"/>
              <a:t>Карбышева</a:t>
            </a:r>
            <a:r>
              <a:rPr lang="ru-RU" sz="1400" dirty="0" smtClean="0"/>
              <a:t> более всего привлекло строительство укреплений и оборонительных сооружений.</a:t>
            </a:r>
          </a:p>
          <a:p>
            <a:pPr fontAlgn="t"/>
            <a:r>
              <a:rPr lang="ru-RU" sz="1400" dirty="0"/>
              <a:t>К концу 1930-х годов Дмитрий </a:t>
            </a:r>
            <a:r>
              <a:rPr lang="ru-RU" sz="1400" dirty="0" err="1"/>
              <a:t>Карбышев</a:t>
            </a:r>
            <a:r>
              <a:rPr lang="ru-RU" sz="1400" dirty="0"/>
              <a:t> считался одним из виднейших специалистов в области военно-инженерного искусства не только в Советском Союзе, но и в мире.</a:t>
            </a:r>
            <a:endParaRPr lang="ru-RU" sz="1400" dirty="0" smtClean="0"/>
          </a:p>
          <a:p>
            <a:pPr fontAlgn="t"/>
            <a:r>
              <a:rPr lang="ru-RU" sz="1400" dirty="0" smtClean="0"/>
              <a:t>Накануне Великой Отечественной войны генерал </a:t>
            </a:r>
            <a:r>
              <a:rPr lang="ru-RU" sz="1400" dirty="0" err="1" smtClean="0"/>
              <a:t>Карбышев</a:t>
            </a:r>
            <a:r>
              <a:rPr lang="ru-RU" sz="1400" dirty="0" smtClean="0"/>
              <a:t> работал над созданием оборонительных сооружений на западной границе. Во время одной из поездок на границу его и застало начало боевых действий.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77" y="1424357"/>
            <a:ext cx="1462472" cy="2220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4"/>
          <p:cNvSpPr txBox="1">
            <a:spLocks/>
          </p:cNvSpPr>
          <p:nvPr/>
        </p:nvSpPr>
        <p:spPr>
          <a:xfrm>
            <a:off x="4932040" y="2564904"/>
            <a:ext cx="2520280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/>
              <a:t>Форты (оборонные сооружения) Брестской крепости спроектированы </a:t>
            </a:r>
            <a:r>
              <a:rPr lang="ru-RU" sz="1400" dirty="0" err="1" smtClean="0"/>
              <a:t>Карбышевым</a:t>
            </a:r>
            <a:r>
              <a:rPr lang="ru-RU" sz="1400" dirty="0" smtClean="0"/>
              <a:t> Д.М.</a:t>
            </a:r>
            <a:endParaRPr lang="ru-RU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85508"/>
            <a:ext cx="914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4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Они остались в названиях улиц Москвы</a:t>
            </a:r>
            <a:br>
              <a:rPr lang="ru-RU" sz="3600" b="1" dirty="0" smtClean="0"/>
            </a:br>
            <a:r>
              <a:rPr lang="ru-RU" sz="3600" b="1" dirty="0" smtClean="0"/>
              <a:t>Бульвар Генерала </a:t>
            </a:r>
            <a:r>
              <a:rPr lang="ru-RU" sz="3600" b="1" dirty="0" err="1" smtClean="0"/>
              <a:t>Карбышева</a:t>
            </a:r>
            <a:endParaRPr lang="ru-RU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520" y="1844824"/>
            <a:ext cx="5266928" cy="4824536"/>
          </a:xfrm>
        </p:spPr>
        <p:txBody>
          <a:bodyPr>
            <a:noAutofit/>
          </a:bodyPr>
          <a:lstStyle/>
          <a:p>
            <a:r>
              <a:rPr lang="ru-RU" sz="1400" dirty="0" smtClean="0"/>
              <a:t>Фашисты стремительно наступали. </a:t>
            </a:r>
            <a:r>
              <a:rPr lang="ru-RU" sz="1400" dirty="0" err="1" smtClean="0"/>
              <a:t>Карбышев</a:t>
            </a:r>
            <a:r>
              <a:rPr lang="ru-RU" sz="1400" dirty="0" smtClean="0"/>
              <a:t> оказался в окружении.</a:t>
            </a:r>
          </a:p>
          <a:p>
            <a:r>
              <a:rPr lang="ru-RU" sz="1400" dirty="0"/>
              <a:t>8 августа 1941 года генерал-лейтенант </a:t>
            </a:r>
            <a:r>
              <a:rPr lang="ru-RU" sz="1400" dirty="0" err="1"/>
              <a:t>Карбышев</a:t>
            </a:r>
            <a:r>
              <a:rPr lang="ru-RU" sz="1400" dirty="0"/>
              <a:t> был тяжело контужен в бою у реки Днепр, и </a:t>
            </a:r>
            <a:r>
              <a:rPr lang="ru-RU" sz="1400" dirty="0" smtClean="0"/>
              <a:t>попал </a:t>
            </a:r>
            <a:r>
              <a:rPr lang="ru-RU" sz="1400" dirty="0"/>
              <a:t>в плен</a:t>
            </a:r>
            <a:r>
              <a:rPr lang="ru-RU" sz="1400" dirty="0" smtClean="0"/>
              <a:t>.</a:t>
            </a:r>
          </a:p>
          <a:p>
            <a:r>
              <a:rPr lang="ru-RU" sz="1400" dirty="0"/>
              <a:t>Авторитет </a:t>
            </a:r>
            <a:r>
              <a:rPr lang="ru-RU" sz="1400" dirty="0" err="1"/>
              <a:t>Карбышева</a:t>
            </a:r>
            <a:r>
              <a:rPr lang="ru-RU" sz="1400" dirty="0"/>
              <a:t> как военного специалиста был очень высок. </a:t>
            </a:r>
            <a:r>
              <a:rPr lang="ru-RU" sz="1400" b="1" dirty="0" smtClean="0"/>
              <a:t>Гитлеровцы хотели заставить его работать на фашистскую Германию</a:t>
            </a:r>
            <a:r>
              <a:rPr lang="ru-RU" sz="1400" dirty="0" smtClean="0"/>
              <a:t>, </a:t>
            </a:r>
            <a:r>
              <a:rPr lang="ru-RU" sz="1400" b="1" dirty="0" smtClean="0"/>
              <a:t>но </a:t>
            </a:r>
            <a:r>
              <a:rPr lang="ru-RU" sz="1400" b="1" dirty="0" err="1" smtClean="0"/>
              <a:t>Карбышев</a:t>
            </a:r>
            <a:r>
              <a:rPr lang="ru-RU" sz="1400" b="1" dirty="0" smtClean="0"/>
              <a:t> отказался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Целых 4 года нацисты переводили </a:t>
            </a:r>
            <a:r>
              <a:rPr lang="ru-RU" sz="1400" dirty="0" err="1" smtClean="0"/>
              <a:t>Карбышева</a:t>
            </a:r>
            <a:r>
              <a:rPr lang="ru-RU" sz="1400" dirty="0" smtClean="0"/>
              <a:t> из одного концлагеря в другой, помещали в ужасные условия, пытали, но так и не сломили его дух.</a:t>
            </a:r>
          </a:p>
          <a:p>
            <a:r>
              <a:rPr lang="ru-RU" sz="1400" dirty="0" smtClean="0"/>
              <a:t>В ночь на 18 февраля 1945г. </a:t>
            </a:r>
            <a:r>
              <a:rPr lang="ru-RU" sz="1400" dirty="0" err="1" smtClean="0"/>
              <a:t>Карбышева</a:t>
            </a:r>
            <a:r>
              <a:rPr lang="ru-RU" sz="1400" dirty="0" smtClean="0"/>
              <a:t> вместе с другими пленными гестаповцы выгнали голыми на мороз и стали поливать ледяной водой. Люди замерзали заживо. </a:t>
            </a:r>
          </a:p>
          <a:p>
            <a:r>
              <a:rPr lang="ru-RU" sz="1400" dirty="0"/>
              <a:t>Последние слова генерала были обращены к тем, кто разделял вместе с ним страшную участь: </a:t>
            </a:r>
            <a:r>
              <a:rPr lang="ru-RU" sz="1400" b="1" dirty="0"/>
              <a:t>«Бодрей, товарищи! Думайте о Родине, и мужество не покинет вас</a:t>
            </a:r>
            <a:r>
              <a:rPr lang="ru-RU" sz="1400" b="1" dirty="0" smtClean="0"/>
              <a:t>!».</a:t>
            </a:r>
          </a:p>
          <a:p>
            <a:r>
              <a:rPr lang="ru-RU" sz="1400" dirty="0"/>
              <a:t>В 1948 году на территории бывшего концлагеря Маутхаузен был открыт памятник генералу. Надпись на нём гласит: </a:t>
            </a:r>
            <a:r>
              <a:rPr lang="ru-RU" sz="1400" b="1" i="1" dirty="0"/>
              <a:t>«Дмитрию </a:t>
            </a:r>
            <a:r>
              <a:rPr lang="ru-RU" sz="1400" b="1" i="1" dirty="0" err="1"/>
              <a:t>Карбышеву</a:t>
            </a:r>
            <a:r>
              <a:rPr lang="ru-RU" sz="1400" b="1" i="1" dirty="0"/>
              <a:t>. Учёному. Воину. Коммунисту. Жизнь и смерть его были подвигом во имя жизни».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040188" cy="63976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Жизнь и подвиг Генерала </a:t>
            </a:r>
            <a:r>
              <a:rPr lang="ru-RU" sz="1800" dirty="0" err="1" smtClean="0"/>
              <a:t>Карбышева</a:t>
            </a:r>
            <a:endParaRPr lang="ru-RU" sz="1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062" y="1628800"/>
            <a:ext cx="2607940" cy="471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6461125"/>
            <a:ext cx="91265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3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Экран (4:3)</PresentationFormat>
  <Paragraphs>26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Они остались в названиях улиц Москвы</vt:lpstr>
      <vt:lpstr>Они остались в названиях улиц Москвы Бульвар Генерала Карбышева</vt:lpstr>
      <vt:lpstr>Они остались в названиях улиц Москвы Бульвар Генерала Карбышева</vt:lpstr>
      <vt:lpstr>Они остались в названиях улиц Москвы Бульвар Генерала Карбышева</vt:lpstr>
    </vt:vector>
  </TitlesOfParts>
  <Company>Grundfos A/S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Rabinskaya</dc:creator>
  <cp:lastModifiedBy>Samsung</cp:lastModifiedBy>
  <cp:revision>16</cp:revision>
  <cp:lastPrinted>2015-03-30T13:46:19Z</cp:lastPrinted>
  <dcterms:created xsi:type="dcterms:W3CDTF">2015-03-30T08:15:58Z</dcterms:created>
  <dcterms:modified xsi:type="dcterms:W3CDTF">2015-04-02T18:33:35Z</dcterms:modified>
</cp:coreProperties>
</file>