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720C2D-9688-4535-9071-4F5AE2507F7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1B1401-1B36-4759-99A5-CF81C41557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752527"/>
          </a:xfrm>
        </p:spPr>
        <p:txBody>
          <a:bodyPr>
            <a:normAutofit/>
          </a:bodyPr>
          <a:lstStyle/>
          <a:p>
            <a:pPr algn="r"/>
            <a:r>
              <a:rPr lang="ru-RU" b="1" i="1" dirty="0" err="1" smtClean="0">
                <a:latin typeface="Arial Black" pitchFamily="34" charset="0"/>
              </a:rPr>
              <a:t>Кушнурская</a:t>
            </a:r>
            <a:r>
              <a:rPr lang="ru-RU" b="1" i="1" dirty="0" smtClean="0">
                <a:latin typeface="Arial Black" pitchFamily="34" charset="0"/>
              </a:rPr>
              <a:t> школа в годы Великой Отечественной войны- помощь в тылу и на фронте</a:t>
            </a:r>
            <a:br>
              <a:rPr lang="ru-RU" b="1" i="1" dirty="0" smtClean="0">
                <a:latin typeface="Arial Black" pitchFamily="34" charset="0"/>
              </a:rPr>
            </a:br>
            <a:r>
              <a:rPr lang="ru-RU" b="1" i="1" dirty="0" smtClean="0">
                <a:latin typeface="Arial Black" pitchFamily="34" charset="0"/>
              </a:rPr>
              <a:t/>
            </a:r>
            <a:br>
              <a:rPr lang="ru-RU" b="1" i="1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Работу выполнил ученик 9 класса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Титов Максим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Руководитель: учитель истории и обществознания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Титова Любовь Юрьевна</a:t>
            </a:r>
            <a:endParaRPr lang="ru-RU" sz="2400" b="1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2880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МБОУ </a:t>
            </a:r>
            <a:r>
              <a:rPr lang="ru-RU" sz="2800" dirty="0" err="1" smtClean="0">
                <a:latin typeface="Arial Black" pitchFamily="34" charset="0"/>
              </a:rPr>
              <a:t>Кушнурская</a:t>
            </a:r>
            <a:r>
              <a:rPr lang="ru-RU" sz="2800" dirty="0" smtClean="0">
                <a:latin typeface="Arial Black" pitchFamily="34" charset="0"/>
              </a:rPr>
              <a:t> СОШ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748464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Из книги памяти работников образования Нижегородской области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3300" i="1" u="sng" dirty="0" smtClean="0">
                <a:latin typeface="Arial Black" pitchFamily="34" charset="0"/>
              </a:rPr>
              <a:t>Ермолин </a:t>
            </a:r>
            <a:r>
              <a:rPr lang="ru-RU" sz="3300" i="1" u="sng" dirty="0" err="1" smtClean="0">
                <a:latin typeface="Arial Black" pitchFamily="34" charset="0"/>
              </a:rPr>
              <a:t>Пантелеймон</a:t>
            </a:r>
            <a:r>
              <a:rPr lang="ru-RU" sz="3300" i="1" u="sng" dirty="0" smtClean="0">
                <a:latin typeface="Arial Black" pitchFamily="34" charset="0"/>
              </a:rPr>
              <a:t> Никифорович, 1920 г.р., учитель немецкого языка. </a:t>
            </a:r>
          </a:p>
          <a:p>
            <a:r>
              <a:rPr lang="ru-RU" sz="3300" i="1" u="sng" dirty="0" smtClean="0">
                <a:latin typeface="Arial Black" pitchFamily="34" charset="0"/>
              </a:rPr>
              <a:t>Косарев Михаил Иванович, 1922  г.р., учитель начальных классов.</a:t>
            </a:r>
          </a:p>
          <a:p>
            <a:pPr lvl="0"/>
            <a:r>
              <a:rPr lang="ru-RU" sz="3300" i="1" u="sng" dirty="0" smtClean="0">
                <a:latin typeface="Arial Black" pitchFamily="34" charset="0"/>
              </a:rPr>
              <a:t>Куклин Андрей Павлович, учитель истории . </a:t>
            </a:r>
          </a:p>
          <a:p>
            <a:pPr lvl="0"/>
            <a:r>
              <a:rPr lang="ru-RU" sz="3300" i="1" u="sng" dirty="0" err="1" smtClean="0">
                <a:latin typeface="Arial Black" pitchFamily="34" charset="0"/>
              </a:rPr>
              <a:t>Пектышев</a:t>
            </a:r>
            <a:r>
              <a:rPr lang="ru-RU" sz="3300" i="1" u="sng" dirty="0" smtClean="0">
                <a:latin typeface="Arial Black" pitchFamily="34" charset="0"/>
              </a:rPr>
              <a:t> Иван Данилович, 1920 </a:t>
            </a:r>
            <a:r>
              <a:rPr lang="ru-RU" sz="3300" i="1" u="sng" dirty="0" err="1" smtClean="0">
                <a:latin typeface="Arial Black" pitchFamily="34" charset="0"/>
              </a:rPr>
              <a:t>г.р</a:t>
            </a:r>
            <a:r>
              <a:rPr lang="ru-RU" sz="3300" i="1" u="sng" dirty="0" smtClean="0">
                <a:latin typeface="Arial Black" pitchFamily="34" charset="0"/>
              </a:rPr>
              <a:t>, учитель начальных классов. </a:t>
            </a:r>
          </a:p>
          <a:p>
            <a:r>
              <a:rPr lang="ru-RU" sz="3300" i="1" u="sng" dirty="0" err="1" smtClean="0">
                <a:latin typeface="Arial Black" pitchFamily="34" charset="0"/>
              </a:rPr>
              <a:t>Торощин</a:t>
            </a:r>
            <a:r>
              <a:rPr lang="ru-RU" sz="3300" i="1" u="sng" dirty="0" smtClean="0">
                <a:latin typeface="Arial Black" pitchFamily="34" charset="0"/>
              </a:rPr>
              <a:t> Павел Филимонович, 1919 г.р. учитель начальных классов</a:t>
            </a:r>
            <a:r>
              <a:rPr lang="ru-RU" i="1" u="sng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Выпускники </a:t>
            </a:r>
            <a:r>
              <a:rPr lang="ru-RU" sz="2800" dirty="0" err="1" smtClean="0">
                <a:latin typeface="Arial Black" pitchFamily="34" charset="0"/>
              </a:rPr>
              <a:t>Кушнурской</a:t>
            </a:r>
            <a:r>
              <a:rPr lang="ru-RU" sz="2800" dirty="0" smtClean="0">
                <a:latin typeface="Arial Black" pitchFamily="34" charset="0"/>
              </a:rPr>
              <a:t> школы-участники боевых сражений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Герой Советского Союза</a:t>
            </a:r>
          </a:p>
          <a:p>
            <a:pPr>
              <a:buNone/>
            </a:pPr>
            <a:r>
              <a:rPr lang="ru-RU" sz="2800" i="1" dirty="0" smtClean="0">
                <a:latin typeface="Arial Black" pitchFamily="34" charset="0"/>
              </a:rPr>
              <a:t>Рогожников </a:t>
            </a:r>
          </a:p>
          <a:p>
            <a:pPr>
              <a:buNone/>
            </a:pPr>
            <a:r>
              <a:rPr lang="ru-RU" sz="2800" i="1" dirty="0" smtClean="0">
                <a:latin typeface="Arial Black" pitchFamily="34" charset="0"/>
              </a:rPr>
              <a:t>Андрей Михайлович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i="1" dirty="0" smtClean="0">
                <a:latin typeface="Arial Black" pitchFamily="34" charset="0"/>
              </a:rPr>
              <a:t>(1904-1986)</a:t>
            </a:r>
          </a:p>
          <a:p>
            <a:pPr>
              <a:buNone/>
            </a:pPr>
            <a:r>
              <a:rPr lang="ru-RU" sz="2800" i="1" dirty="0" smtClean="0">
                <a:latin typeface="Arial Black" pitchFamily="34" charset="0"/>
              </a:rPr>
              <a:t>1944 г-форсирование</a:t>
            </a:r>
          </a:p>
          <a:p>
            <a:pPr>
              <a:buNone/>
            </a:pPr>
            <a:r>
              <a:rPr lang="ru-RU" sz="2800" i="1" dirty="0" smtClean="0">
                <a:latin typeface="Arial Black" pitchFamily="34" charset="0"/>
              </a:rPr>
              <a:t>р.Днепр</a:t>
            </a:r>
            <a:endParaRPr lang="ru-RU" sz="2800" i="1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8083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93096"/>
            <a:ext cx="1141071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Андрей Фёдорович Толмачев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Содержимое 6" descr="DSC00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339551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4536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latin typeface="Arial Black" pitchFamily="34" charset="0"/>
              </a:rPr>
              <a:t>Был призван в мае 1941 г и </a:t>
            </a:r>
            <a:r>
              <a:rPr lang="ru-RU" sz="2400" dirty="0" smtClean="0">
                <a:latin typeface="Arial Black" pitchFamily="34" charset="0"/>
              </a:rPr>
              <a:t>уже </a:t>
            </a:r>
            <a:r>
              <a:rPr lang="ru-RU" sz="2400" dirty="0">
                <a:latin typeface="Arial Black" pitchFamily="34" charset="0"/>
              </a:rPr>
              <a:t>в июле попал на фронт.</a:t>
            </a:r>
          </a:p>
          <a:p>
            <a:pPr>
              <a:buNone/>
            </a:pPr>
            <a:r>
              <a:rPr lang="ru-RU" sz="2400" dirty="0">
                <a:latin typeface="Arial Black" pitchFamily="34" charset="0"/>
              </a:rPr>
              <a:t>Был ранен, попал в плен. </a:t>
            </a:r>
            <a:r>
              <a:rPr lang="ru-RU" sz="2400" dirty="0" smtClean="0">
                <a:latin typeface="Arial Black" pitchFamily="34" charset="0"/>
              </a:rPr>
              <a:t>За </a:t>
            </a:r>
            <a:r>
              <a:rPr lang="ru-RU" sz="2400" dirty="0">
                <a:latin typeface="Arial Black" pitchFamily="34" charset="0"/>
              </a:rPr>
              <a:t>неподчинение </a:t>
            </a:r>
            <a:r>
              <a:rPr lang="ru-RU" sz="2400" dirty="0" smtClean="0">
                <a:latin typeface="Arial Black" pitchFamily="34" charset="0"/>
              </a:rPr>
              <a:t>конвоирам  был </a:t>
            </a:r>
            <a:r>
              <a:rPr lang="ru-RU" sz="2400" dirty="0">
                <a:latin typeface="Arial Black" pitchFamily="34" charset="0"/>
              </a:rPr>
              <a:t>отправлен в концлагерь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Маутхаузен (Австрия).</a:t>
            </a:r>
            <a:endParaRPr lang="ru-RU" sz="2400" dirty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>
                <a:latin typeface="Arial Black" pitchFamily="34" charset="0"/>
              </a:rPr>
              <a:t>После освобождения дослужи-</a:t>
            </a:r>
          </a:p>
          <a:p>
            <a:pPr>
              <a:buNone/>
            </a:pPr>
            <a:r>
              <a:rPr lang="ru-RU" sz="2400" dirty="0">
                <a:latin typeface="Arial Black" pitchFamily="34" charset="0"/>
              </a:rPr>
              <a:t>вал во Львове.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Иван Васильевич Киселёв (</a:t>
            </a:r>
            <a:r>
              <a:rPr lang="ru-RU" sz="2700" dirty="0" smtClean="0">
                <a:latin typeface="Arial Black" pitchFamily="34" charset="0"/>
              </a:rPr>
              <a:t>1892- 1996)</a:t>
            </a:r>
            <a:br>
              <a:rPr lang="ru-RU" sz="2700" dirty="0" smtClean="0">
                <a:latin typeface="Arial Black" pitchFamily="34" charset="0"/>
              </a:rPr>
            </a:br>
            <a:endParaRPr lang="ru-RU" sz="2700" dirty="0">
              <a:latin typeface="Arial Black" pitchFamily="34" charset="0"/>
            </a:endParaRPr>
          </a:p>
        </p:txBody>
      </p:sp>
      <p:pic>
        <p:nvPicPr>
          <p:cNvPr id="4" name="Содержимое 6" descr="DSC00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339551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484785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Служил и воевал с 1941 года в отдельном лыжном батальоне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под Старой Руссой.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Был ранен. После госпиталя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попал в артиллерию, где прослужил до конца войны.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Победу встретил в Германии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Леонид </a:t>
            </a:r>
            <a:r>
              <a:rPr lang="ru-RU" sz="2800" dirty="0" err="1" smtClean="0">
                <a:latin typeface="Arial Black" pitchFamily="34" charset="0"/>
              </a:rPr>
              <a:t>павлович</a:t>
            </a:r>
            <a:r>
              <a:rPr lang="ru-RU" sz="2800" dirty="0" smtClean="0">
                <a:latin typeface="Arial Black" pitchFamily="34" charset="0"/>
              </a:rPr>
              <a:t> Ефремов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(1923-2004)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12776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Призван в 1942 г. В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г.Барнаул( </a:t>
            </a:r>
            <a:r>
              <a:rPr lang="ru-RU" sz="2400" dirty="0" err="1" smtClean="0">
                <a:latin typeface="Arial Black" pitchFamily="34" charset="0"/>
              </a:rPr>
              <a:t>Лепильское</a:t>
            </a:r>
            <a:r>
              <a:rPr lang="ru-RU" sz="2400" dirty="0" smtClean="0">
                <a:latin typeface="Arial Black" pitchFamily="34" charset="0"/>
              </a:rPr>
              <a:t> военное   училище).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С августа 42 – на Карельском фронте.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Освобождает Мурманск,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Норвегию- </a:t>
            </a:r>
            <a:r>
              <a:rPr lang="ru-RU" sz="2400" dirty="0" err="1" smtClean="0">
                <a:latin typeface="Arial Black" pitchFamily="34" charset="0"/>
              </a:rPr>
              <a:t>п-в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Петсамо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Медали: За победу над Германией, Орден Отечественной войны.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Администратор.12FF06FE284C44E\Рабочий стол\Ефремов Леонид Павл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81642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Иван Ильич Стариков (1912-1989)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На фронте с 1943 г.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Служит под     </a:t>
            </a:r>
          </a:p>
          <a:p>
            <a:pPr>
              <a:buNone/>
            </a:pPr>
            <a:r>
              <a:rPr lang="ru-RU" sz="2400" dirty="0" err="1" smtClean="0">
                <a:latin typeface="Arial Black" pitchFamily="34" charset="0"/>
              </a:rPr>
              <a:t>Наро-Фоминском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Оборона Москвы.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8" name="Picture 4" descr="C:\Documents and Settings\Администратор.12FF06FE284C44E\Рабочий стол\Стариков Иван Иль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09034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Василий Александрович </a:t>
            </a:r>
            <a:r>
              <a:rPr lang="ru-RU" sz="2400" dirty="0" err="1" smtClean="0">
                <a:latin typeface="Arial Black" pitchFamily="34" charset="0"/>
              </a:rPr>
              <a:t>Торощин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1926-2009</a:t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69924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Призван в 1943.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Служил в Батуми,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Освобождал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Румынию.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Радиотелефонист,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начальник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радиостанции.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Старшина.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Был ранен.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Орден Отечественной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войны 1 степени.</a:t>
            </a:r>
          </a:p>
          <a:p>
            <a:endParaRPr lang="ru-RU" dirty="0"/>
          </a:p>
        </p:txBody>
      </p:sp>
      <p:pic>
        <p:nvPicPr>
          <p:cNvPr id="4" name="Содержимое 6" descr="DSC00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394472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Митинг в честь Дня Победы 9 мая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Многое уйдёт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бесповоротно,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Только до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скончания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веков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В памяти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Останется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народной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Поколение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фронтовиков!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C:\Users\MAX\Desktop\Изображение 6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54726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Arial Black" pitchFamily="34" charset="0"/>
              </a:rPr>
              <a:t>Цель </a:t>
            </a:r>
            <a:r>
              <a:rPr lang="ru-RU" sz="2400" dirty="0" err="1" smtClean="0">
                <a:latin typeface="Arial Black" pitchFamily="34" charset="0"/>
              </a:rPr>
              <a:t>исследования-показать</a:t>
            </a:r>
            <a:r>
              <a:rPr lang="ru-RU" sz="2400" dirty="0" smtClean="0">
                <a:latin typeface="Arial Black" pitchFamily="34" charset="0"/>
              </a:rPr>
              <a:t> вклад учителей и учащихся </a:t>
            </a:r>
            <a:r>
              <a:rPr lang="ru-RU" sz="2400" dirty="0" err="1" smtClean="0">
                <a:latin typeface="Arial Black" pitchFamily="34" charset="0"/>
              </a:rPr>
              <a:t>Кушнурской</a:t>
            </a:r>
            <a:r>
              <a:rPr lang="ru-RU" sz="2400" dirty="0" smtClean="0">
                <a:latin typeface="Arial Black" pitchFamily="34" charset="0"/>
              </a:rPr>
              <a:t> школы как в тылу, Так и на фронтах Великой Отечественной войны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1. Выбор проблемы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2.Сбор информации через изучение источников и литературы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3.Систематизация материала</a:t>
            </a:r>
          </a:p>
          <a:p>
            <a:pPr marL="457200" indent="-457200">
              <a:buNone/>
            </a:pPr>
            <a:r>
              <a:rPr lang="ru-RU" sz="2400" dirty="0" smtClean="0">
                <a:latin typeface="Arial Black" pitchFamily="34" charset="0"/>
              </a:rPr>
              <a:t>4.Оформление исследовательской работы</a:t>
            </a:r>
          </a:p>
          <a:p>
            <a:pPr marL="457200" indent="-457200">
              <a:buNone/>
            </a:pPr>
            <a:endParaRPr lang="ru-RU" sz="2400" dirty="0" smtClean="0">
              <a:latin typeface="Arial Black" pitchFamily="34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latin typeface="Arial Black" pitchFamily="34" charset="0"/>
              </a:rPr>
              <a:t>Практическая значимость – использование материалов исследования на уроках истории краеведения  в целях патриотического воспитания  обучающихся</a:t>
            </a:r>
          </a:p>
          <a:p>
            <a:pPr marL="457200" indent="-457200">
              <a:buAutoNum type="arabicPeriod" startAt="4"/>
            </a:pPr>
            <a:endParaRPr lang="ru-RU" sz="24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Здания </a:t>
            </a:r>
            <a:r>
              <a:rPr lang="ru-RU" sz="2800" dirty="0" err="1" smtClean="0">
                <a:latin typeface="Arial Black" pitchFamily="34" charset="0"/>
              </a:rPr>
              <a:t>Кушнурской</a:t>
            </a:r>
            <a:r>
              <a:rPr lang="ru-RU" sz="2800" dirty="0" smtClean="0">
                <a:latin typeface="Arial Black" pitchFamily="34" charset="0"/>
              </a:rPr>
              <a:t> 7-летней школы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в  1941-1945 </a:t>
            </a:r>
            <a:r>
              <a:rPr lang="ru-RU" sz="2800" dirty="0" err="1" smtClean="0">
                <a:latin typeface="Arial Black" pitchFamily="34" charset="0"/>
              </a:rPr>
              <a:t>гг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Содержимое 5" descr="C:\Documents and Settings\Учитель\Рабочий стол\школа дер 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59744"/>
            <a:ext cx="4608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Учитель\Рабочий стол\школа кам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92896"/>
            <a:ext cx="40005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Директора школы в военные годы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 smtClean="0">
                <a:latin typeface="Arial Black" pitchFamily="34" charset="0"/>
              </a:rPr>
              <a:t>Пасынкова</a:t>
            </a:r>
            <a:r>
              <a:rPr lang="ru-RU" sz="2800" b="1" i="1" dirty="0" smtClean="0">
                <a:latin typeface="Arial Black" pitchFamily="34" charset="0"/>
              </a:rPr>
              <a:t> Ефросинья Николаевна-1941 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b="1" i="1" dirty="0" err="1" smtClean="0">
                <a:latin typeface="Arial Black" pitchFamily="34" charset="0"/>
              </a:rPr>
              <a:t>Лозницкая</a:t>
            </a:r>
            <a:r>
              <a:rPr lang="ru-RU" sz="2800" b="1" i="1" dirty="0" smtClean="0">
                <a:latin typeface="Arial Black" pitchFamily="34" charset="0"/>
              </a:rPr>
              <a:t>  Валентина Ивановна-1943-1944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b="1" i="1" dirty="0" err="1" smtClean="0">
                <a:latin typeface="Arial Black" pitchFamily="34" charset="0"/>
              </a:rPr>
              <a:t>Бузник</a:t>
            </a:r>
            <a:r>
              <a:rPr lang="ru-RU" sz="2800" b="1" i="1" dirty="0" smtClean="0">
                <a:latin typeface="Arial Black" pitchFamily="34" charset="0"/>
              </a:rPr>
              <a:t> –1944-1945</a:t>
            </a:r>
          </a:p>
          <a:p>
            <a:r>
              <a:rPr lang="ru-RU" sz="2800" b="1" i="1" dirty="0" err="1" smtClean="0">
                <a:latin typeface="Arial Black" pitchFamily="34" charset="0"/>
              </a:rPr>
              <a:t>Мосунова</a:t>
            </a:r>
            <a:r>
              <a:rPr lang="ru-RU" sz="2800" b="1" i="1" dirty="0" smtClean="0">
                <a:latin typeface="Arial Black" pitchFamily="34" charset="0"/>
              </a:rPr>
              <a:t> Анастасия Павловна-1945-1946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1938 год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Крайняя справа- </a:t>
            </a:r>
            <a:r>
              <a:rPr lang="ru-RU" sz="2800" dirty="0" err="1" smtClean="0">
                <a:latin typeface="Arial Black" pitchFamily="34" charset="0"/>
              </a:rPr>
              <a:t>Пасынкова</a:t>
            </a:r>
            <a:r>
              <a:rPr lang="ru-RU" sz="2800" dirty="0" smtClean="0">
                <a:latin typeface="Arial Black" pitchFamily="34" charset="0"/>
              </a:rPr>
              <a:t> Ефросинья Николаевна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Содержимое 3" descr="G:\к юбилею\Изображение 0193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408" y="2265712"/>
            <a:ext cx="4291584" cy="310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5316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Педагогический коллектив школы 31 декабря 1944 г- Старикова Н.Г., Чернова Н.А. и др.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Содержимое 4" descr="C:\Users\MAX\AppData\Local\Microsoft\Windows\Temporary Internet Files\Content.Word\Изображение 044 - копия (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0567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Наша школа в далёкие 40-е…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200" dirty="0" err="1" smtClean="0">
                <a:latin typeface="Arial Black" pitchFamily="34" charset="0"/>
              </a:rPr>
              <a:t>Учителя_Киселёв</a:t>
            </a:r>
            <a:r>
              <a:rPr lang="ru-RU" sz="2200" dirty="0" smtClean="0">
                <a:latin typeface="Arial Black" pitchFamily="34" charset="0"/>
              </a:rPr>
              <a:t> П.Г., Киселёв Н.Д.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4" name="Содержимое 3" descr="F:\Е.Л. юбилей\Копия (2) Изображение 0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Учителя школы на фронтах Великой Отечественной войны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Arial Black" pitchFamily="34" charset="0"/>
              </a:rPr>
              <a:t>Пётр Григорьевич Киселёв</a:t>
            </a: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Миномётчик</a:t>
            </a: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Дважды ранен</a:t>
            </a: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1947-1953 </a:t>
            </a:r>
            <a:r>
              <a:rPr lang="ru-RU" sz="2400" dirty="0" err="1" smtClean="0">
                <a:latin typeface="Arial Black" pitchFamily="34" charset="0"/>
              </a:rPr>
              <a:t>гг</a:t>
            </a:r>
            <a:r>
              <a:rPr lang="ru-RU" sz="2400" dirty="0" smtClean="0">
                <a:latin typeface="Arial Black" pitchFamily="34" charset="0"/>
              </a:rPr>
              <a:t>- учитель 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истории 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и директор </a:t>
            </a:r>
          </a:p>
          <a:p>
            <a:pPr>
              <a:buNone/>
            </a:pPr>
            <a:r>
              <a:rPr lang="ru-RU" sz="2400" dirty="0" err="1" smtClean="0">
                <a:latin typeface="Arial Black" pitchFamily="34" charset="0"/>
              </a:rPr>
              <a:t>Кушнурской</a:t>
            </a:r>
            <a:r>
              <a:rPr lang="ru-RU" sz="2400" dirty="0" smtClean="0">
                <a:latin typeface="Arial Black" pitchFamily="34" charset="0"/>
              </a:rPr>
              <a:t> школы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Николай Дмитриевич Киселёв (1922-2000)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Партизанский отряд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«Истребитель» 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бригады им. Ворошилова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Орден Отечественной 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войны 2 степени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Учитель математики 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и физики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1958-1960- директор</a:t>
            </a:r>
          </a:p>
          <a:p>
            <a:pPr>
              <a:buNone/>
            </a:pPr>
            <a:r>
              <a:rPr lang="ru-RU" sz="2400" dirty="0" err="1" smtClean="0">
                <a:latin typeface="Arial Black" pitchFamily="34" charset="0"/>
              </a:rPr>
              <a:t>Кушнурской</a:t>
            </a:r>
            <a:r>
              <a:rPr lang="ru-RU" sz="2400" dirty="0" smtClean="0">
                <a:latin typeface="Arial Black" pitchFamily="34" charset="0"/>
              </a:rPr>
              <a:t> школы</a:t>
            </a:r>
          </a:p>
          <a:p>
            <a:pPr>
              <a:buNone/>
            </a:pPr>
            <a:endParaRPr lang="ru-RU" sz="2400" dirty="0">
              <a:latin typeface="Arial Black" pitchFamily="34" charset="0"/>
            </a:endParaRPr>
          </a:p>
        </p:txBody>
      </p:sp>
      <p:pic>
        <p:nvPicPr>
          <p:cNvPr id="8" name="Содержимое 7" descr="DSC0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435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Кушнурская школа в годы Великой Отечественной войны- помощь в тылу и на фронте  Работу выполнил ученик 9 класса Титов Максим Руководитель: учитель истории и обществознания Титова Любовь Юрьевна</vt:lpstr>
      <vt:lpstr>Цель исследования-показать вклад учителей и учащихся Кушнурской школы как в тылу, Так и на фронтах Великой Отечественной войны</vt:lpstr>
      <vt:lpstr>Здания Кушнурской 7-летней школы в  1941-1945 гг</vt:lpstr>
      <vt:lpstr>Директора школы в военные годы</vt:lpstr>
      <vt:lpstr>1938 год Крайняя справа- Пасынкова Ефросинья Николаевна</vt:lpstr>
      <vt:lpstr>Педагогический коллектив школы 31 декабря 1944 г- Старикова Н.Г., Чернова Н.А. и др.</vt:lpstr>
      <vt:lpstr>Наша школа в далёкие 40-е…  Учителя_Киселёв П.Г., Киселёв Н.Д.</vt:lpstr>
      <vt:lpstr>Учителя школы на фронтах Великой Отечественной войны</vt:lpstr>
      <vt:lpstr>Николай Дмитриевич Киселёв (1922-2000)</vt:lpstr>
      <vt:lpstr>Из книги памяти работников образования Нижегородской области</vt:lpstr>
      <vt:lpstr>Выпускники Кушнурской школы-участники боевых сражений</vt:lpstr>
      <vt:lpstr>Андрей Фёдорович Толмачев</vt:lpstr>
      <vt:lpstr>Иван Васильевич Киселёв (1892- 1996) </vt:lpstr>
      <vt:lpstr>Леонид павлович Ефремов  (1923-2004)</vt:lpstr>
      <vt:lpstr>Иван Ильич Стариков (1912-1989)</vt:lpstr>
      <vt:lpstr>Василий Александрович Торощин 1926-2009 </vt:lpstr>
      <vt:lpstr>Митинг в честь Дня Победы 9 мая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Кушнурская школа в годы Великой Отечественной войны- помощь в тылу и на фронте  Работу выполнил ученик 9 класса Титов Максим Руководитель: учитель истории и обществознания Титова Любовь Юрьевна</dc:title>
  <dc:creator>*</dc:creator>
  <cp:lastModifiedBy>*</cp:lastModifiedBy>
  <cp:revision>16</cp:revision>
  <dcterms:created xsi:type="dcterms:W3CDTF">2015-03-21T04:58:56Z</dcterms:created>
  <dcterms:modified xsi:type="dcterms:W3CDTF">2015-03-21T07:29:01Z</dcterms:modified>
</cp:coreProperties>
</file>