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3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71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6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39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21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7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43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6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9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8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7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8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63816-5B4F-4073-8208-26CC79417C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3AFA74-180C-471E-A969-CA4BB30C0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3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32620" y="172904"/>
            <a:ext cx="5254580" cy="65498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по произведению</a:t>
            </a:r>
            <a:br>
              <a:rPr lang="ru-RU" dirty="0" smtClean="0"/>
            </a:br>
            <a:r>
              <a:rPr lang="ru-RU" dirty="0" smtClean="0"/>
              <a:t> А.Н. Островского «Гроза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/>
              <a:t>Карпова Ольга </a:t>
            </a:r>
            <a:r>
              <a:rPr lang="ru-RU" sz="2200" dirty="0" smtClean="0"/>
              <a:t>Николаевна, </a:t>
            </a:r>
            <a:br>
              <a:rPr lang="ru-RU" sz="2200" dirty="0" smtClean="0"/>
            </a:br>
            <a:r>
              <a:rPr lang="ru-RU" sz="2200" dirty="0" smtClean="0"/>
              <a:t>учитель русского языка и литературы МБОУ «СОШ № 9 имени М. И. Баркова» </a:t>
            </a:r>
            <a:br>
              <a:rPr lang="ru-RU" sz="2200" dirty="0" smtClean="0"/>
            </a:br>
            <a:r>
              <a:rPr lang="ru-RU" sz="2200" dirty="0" smtClean="0"/>
              <a:t>г. Братска, </a:t>
            </a:r>
            <a:br>
              <a:rPr lang="ru-RU" sz="2200" dirty="0" smtClean="0"/>
            </a:br>
            <a:r>
              <a:rPr lang="en-US" sz="2200" dirty="0" smtClean="0"/>
              <a:t>I</a:t>
            </a:r>
            <a:r>
              <a:rPr lang="ru-RU" sz="2200" dirty="0" smtClean="0"/>
              <a:t> квалификационная категория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Сборник радиоспектаклей 41 (1963 - 2012) MP3 Скачать торрен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6" y="172903"/>
            <a:ext cx="4880063" cy="642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0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209242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IX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«Все на меня как-то дико смотрят, точно я здесь лишний, точно мешаю им. Обычаев я здешних не знаю…». 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Эти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слова принадлежат: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116686"/>
            <a:ext cx="8915400" cy="279453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Борису;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Шапкину;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Кулигину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652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Каких поэтов особо почитает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Кулигин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Пушкина и Лермонтова;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Рылеева и Радищева;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Ломоносова и Державина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810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В </a:t>
            </a:r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действии Катерина в разговоре с Варварой рассказывает 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своей любви к Борису;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своей жизни в доме матери;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своей тяжелой жизни в доме Кабановой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0661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8"/>
            <a:ext cx="8911687" cy="3316825"/>
          </a:xfrm>
        </p:spPr>
        <p:txBody>
          <a:bodyPr>
            <a:normAutofit/>
          </a:bodyPr>
          <a:lstStyle/>
          <a:p>
            <a:r>
              <a:rPr lang="en-US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XII</a:t>
            </a:r>
            <a:r>
              <a:rPr lang="ru-RU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принадлежат слова, сказанные в ответ на страшные пророчества барыни (в </a:t>
            </a:r>
            <a:r>
              <a:rPr lang="en-US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-м действии):</a:t>
            </a:r>
            <a:br>
              <a:rPr lang="ru-RU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7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7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1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«Вздор все. Очень нужно слушать, что она городит»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2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«Ах, как она меня испугала»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237149"/>
            <a:ext cx="8915400" cy="167407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Варваре;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Катерине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73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080453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рассказывает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Феклуша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о странах, в которых правят «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салтаны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Махнут турецкий и Махнут персидский» и живут люди с песьими головами: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580326"/>
            <a:ext cx="8915400" cy="233089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</a:t>
            </a:r>
            <a:r>
              <a:rPr lang="ru-RU" sz="2400" dirty="0" err="1">
                <a:latin typeface="a_BremenCapsNr" panose="04040404060802020704" pitchFamily="82" charset="-52"/>
              </a:rPr>
              <a:t>Глаше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Варваре;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Кабанихе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50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XIV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Какой грех видит за собой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Феклуша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сплетни и наветы;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чревоугодие;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праздность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2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338031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Кто из героинь рассказывает следующую историю: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	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«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Такая уж я зародилась, горячая! Я еще лет шести была, не больше, так что сделала! Обидели меня чем-то дома,…»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644720"/>
            <a:ext cx="8915400" cy="226650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Варвара;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Катерина;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Глаша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157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Феклуше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в поездах железных дорог видится: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огненный змей;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красный конь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975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С точки зрения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Феклуши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, женщины в Москве все худые потому, что: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a_BremenCapsNr" panose="04040404060802020704" pitchFamily="82" charset="-52"/>
              </a:rPr>
              <a:t>а) следят за своей фигурой и мало едят;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много ходят пешком;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одержимы нечистой силой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63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XVIII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С какой целью Дикой приходит к Кабанихе: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поговорить о жизни;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обсудить дела в городе;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послушать </a:t>
            </a:r>
            <a:r>
              <a:rPr lang="ru-RU" sz="2400" dirty="0" err="1">
                <a:latin typeface="a_BremenCapsNr" panose="04040404060802020704" pitchFamily="82" charset="-52"/>
              </a:rPr>
              <a:t>Феклушу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1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Действие пьесы разворачивается в:</a:t>
            </a:r>
            <a:endParaRPr lang="ru-RU" sz="2400" b="1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gerius" panose="04040705040802020702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_BremenCapsNr" panose="04040404060802020704" pitchFamily="82" charset="-52"/>
              </a:rPr>
              <a:t>а)</a:t>
            </a:r>
            <a:r>
              <a:rPr lang="ru-RU" sz="2400" dirty="0">
                <a:latin typeface="a_BremenCapsNr" panose="04040404060802020704" pitchFamily="82" charset="-52"/>
              </a:rPr>
              <a:t> </a:t>
            </a:r>
            <a:r>
              <a:rPr lang="ru-RU" sz="2400" dirty="0" smtClean="0">
                <a:latin typeface="a_BremenCapsNr" panose="04040404060802020704" pitchFamily="82" charset="-52"/>
              </a:rPr>
              <a:t>Москве;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</a:t>
            </a:r>
            <a:r>
              <a:rPr lang="ru-RU" sz="2400" dirty="0" smtClean="0">
                <a:latin typeface="a_BremenCapsNr" panose="04040404060802020704" pitchFamily="82" charset="-52"/>
              </a:rPr>
              <a:t>) волжском городе;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г</a:t>
            </a:r>
            <a:r>
              <a:rPr lang="ru-RU" sz="2400" dirty="0" smtClean="0">
                <a:latin typeface="a_BremenCapsNr" panose="04040404060802020704" pitchFamily="82" charset="-52"/>
              </a:rPr>
              <a:t>) городе на берегу Оки</a:t>
            </a:r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7289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XIX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Где происходит свидание Катерины и Бориса: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в саду;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в овраге;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на высоком берегу Волги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2740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XX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Какие герои представлены в последней сцене драмы: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Кабанов;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Борис;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г) Кабаниха;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д) Варвара;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е) Дикой</a:t>
            </a:r>
          </a:p>
        </p:txBody>
      </p:sp>
    </p:spTree>
    <p:extLst>
      <p:ext uri="{BB962C8B-B14F-4D97-AF65-F5344CB8AC3E}">
        <p14:creationId xmlns:p14="http://schemas.microsoft.com/office/powerpoint/2010/main" val="145989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518335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XXI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принадлежат слова: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	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«Вот 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вам ваша Катерина. Делайте с ней, что хотите! Тело ее здесь, возьмите его; а душа теперь не ваша: она теперь перед судией, который милосерднее вас!»: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567448"/>
            <a:ext cx="8915400" cy="234377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Тихону;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Борису;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Кулигину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7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Действие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пьесы разворачивается 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волжском городе</a:t>
            </a:r>
          </a:p>
        </p:txBody>
      </p:sp>
    </p:spTree>
    <p:extLst>
      <p:ext uri="{BB962C8B-B14F-4D97-AF65-F5344CB8AC3E}">
        <p14:creationId xmlns:p14="http://schemas.microsoft.com/office/powerpoint/2010/main" val="412424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Действие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пьесы открывается русской народной песней:</a:t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endParaRPr lang="ru-RU" sz="2400" b="1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gerius" panose="04040705040802020702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«Среди долины </a:t>
            </a:r>
            <a:r>
              <a:rPr lang="ru-RU" sz="2400" dirty="0" err="1">
                <a:latin typeface="a_BremenCapsNr" panose="04040404060802020704" pitchFamily="82" charset="-52"/>
              </a:rPr>
              <a:t>ровныя</a:t>
            </a:r>
            <a:r>
              <a:rPr lang="ru-RU" sz="2400" dirty="0">
                <a:latin typeface="a_BremenCapsNr" panose="04040404060802020704" pitchFamily="82" charset="-52"/>
              </a:rPr>
              <a:t>…»</a:t>
            </a:r>
          </a:p>
        </p:txBody>
      </p:sp>
    </p:spTree>
    <p:extLst>
      <p:ext uri="{BB962C8B-B14F-4D97-AF65-F5344CB8AC3E}">
        <p14:creationId xmlns:p14="http://schemas.microsoft.com/office/powerpoint/2010/main" val="223043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440" y="403760"/>
            <a:ext cx="10515600" cy="2957626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III</a:t>
            </a:r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</a:t>
            </a:r>
            <a:r>
              <a:rPr lang="ru-RU" sz="28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7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Кому </a:t>
            </a:r>
            <a:r>
              <a:rPr lang="ru-RU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принадлежат следующие реплики:</a:t>
            </a:r>
            <a:br>
              <a:rPr lang="ru-RU" sz="27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7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7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1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«Восторг!... Пригляделись вы, либо не понимаете, какая красота в природе разлита»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2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</a:t>
            </a:r>
            <a:r>
              <a:rPr lang="ru-RU" sz="2400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Бла-алепие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, милая, </a:t>
            </a:r>
            <a:r>
              <a:rPr lang="ru-RU" sz="2400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бла-алепие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! Красота дивная!»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3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«Я жила, ни об чем не тужила, точно птичка на воле…»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60630"/>
            <a:ext cx="10515600" cy="298300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Феклуша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г) Катерина;</a:t>
            </a:r>
          </a:p>
        </p:txBody>
      </p:sp>
    </p:spTree>
    <p:extLst>
      <p:ext uri="{BB962C8B-B14F-4D97-AF65-F5344CB8AC3E}">
        <p14:creationId xmlns:p14="http://schemas.microsoft.com/office/powerpoint/2010/main" val="37399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IV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«Механик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, самоучка-механик» –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9311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99856"/>
            <a:ext cx="10515600" cy="3519107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принадлежат высказывания о Диком:</a:t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1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«Пронзительный мужик»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2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«Ни за что человека оборвет»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3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«Как с цепи сорвался»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4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«Унять-то его некому, вот он и воюет»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62907"/>
            <a:ext cx="10515600" cy="191405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1. а) Кудряш;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2. б) Шапкин;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3. а) Кудряш;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4. б) Шапкин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3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Мать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Бориса была: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дворянкой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03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</a:t>
            </a:r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Борис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приехал в Калинов, чтобы: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в) получить свою часть наследства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268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Действие пьесы открывается русской народной песней:</a:t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endParaRPr lang="ru-RU" sz="2400" b="1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gerius" panose="04040705040802020702" pitchFamily="82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«Из-за острова на стрежень…»;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«Среди долины </a:t>
            </a:r>
            <a:r>
              <a:rPr lang="ru-RU" sz="2400" dirty="0" err="1">
                <a:latin typeface="a_BremenCapsNr" panose="04040404060802020704" pitchFamily="82" charset="-52"/>
              </a:rPr>
              <a:t>ровныя</a:t>
            </a:r>
            <a:r>
              <a:rPr lang="ru-RU" sz="2400" dirty="0">
                <a:latin typeface="a_BremenCapsNr" panose="04040404060802020704" pitchFamily="82" charset="-52"/>
              </a:rPr>
              <a:t>…»;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«Лучинушка»</a:t>
            </a:r>
          </a:p>
        </p:txBody>
      </p:sp>
    </p:spTree>
    <p:extLst>
      <p:ext uri="{BB962C8B-B14F-4D97-AF65-F5344CB8AC3E}">
        <p14:creationId xmlns:p14="http://schemas.microsoft.com/office/powerpoint/2010/main" val="211582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VII</a:t>
            </a:r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Согласно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завещания бабушки, Борис получает наследство, если: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a_BremenCapsNr" panose="04040404060802020704" pitchFamily="82" charset="-52"/>
              </a:rPr>
              <a:t>а) будет почтителен к дяде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28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195" y="740020"/>
            <a:ext cx="8911687" cy="2067574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IX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«В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се 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на меня как-то дико смотрят, точно я здесь лишний, точно мешаю им. Обычаев я здешних не знаю…». 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Эти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слова принадлежат: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412900"/>
            <a:ext cx="8915400" cy="249832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Борису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14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Каких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поэтов особо почитает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Кулигин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a_BremenCapsNr" panose="04040404060802020704" pitchFamily="82" charset="-52"/>
              </a:rPr>
              <a:t>в) Ломоносова и Державина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1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В </a:t>
            </a:r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действии Катерина в разговоре с Варварой рассказывает 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своей жизни в доме матери</a:t>
            </a:r>
          </a:p>
        </p:txBody>
      </p:sp>
    </p:spTree>
    <p:extLst>
      <p:ext uri="{BB962C8B-B14F-4D97-AF65-F5344CB8AC3E}">
        <p14:creationId xmlns:p14="http://schemas.microsoft.com/office/powerpoint/2010/main" val="22522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866065"/>
          </a:xfrm>
        </p:spPr>
        <p:txBody>
          <a:bodyPr>
            <a:normAutofit fontScale="90000"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принадлежат слова, сказанные в ответ на страшные пророчества барыни (в </a:t>
            </a:r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-м действии):</a:t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1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«Вздор все. Очень нужно слушать, что она городит»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2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«Ах, как она меня испугала»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979571"/>
            <a:ext cx="8915400" cy="1931649"/>
          </a:xfrm>
        </p:spPr>
        <p:txBody>
          <a:bodyPr/>
          <a:lstStyle/>
          <a:p>
            <a:r>
              <a:rPr lang="ru-RU" sz="2400" dirty="0">
                <a:latin typeface="a_BremenCapsNr" panose="04040404060802020704" pitchFamily="82" charset="-52"/>
              </a:rPr>
              <a:t>1. а) Варваре;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2. б) Катерине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03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94087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Кому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рассказывает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Феклуша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о странах, в которых правят «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салтаны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Махнут турецкий и Махнут персидский» и живут люди с песьими головами: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181082"/>
            <a:ext cx="8915400" cy="273014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</a:t>
            </a:r>
            <a:r>
              <a:rPr lang="ru-RU" sz="2400" dirty="0" err="1">
                <a:latin typeface="a_BremenCapsNr" panose="04040404060802020704" pitchFamily="82" charset="-52"/>
              </a:rPr>
              <a:t>Глаше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30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XIV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Какой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грех видит за собой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Феклуша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чревоугодие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8697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183484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Кто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из героинь рассказывает следующую историю: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	</a:t>
            </a: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«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Такая уж я зародилась, горячая! Я еще лет шести была, не больше, так что сделала! Обидели меня чем-то дома,…»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657600"/>
            <a:ext cx="8915400" cy="225362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Катерина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4902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Феклуше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в поездах железных дорог видится: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огненный змей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331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XVII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С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точки зрения </a:t>
            </a:r>
            <a:r>
              <a:rPr lang="ru-RU" sz="24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Феклуши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, женщины в Москве все худые потому, что: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>
                <a:latin typeface="a_BremenCapsNr" panose="04040404060802020704" pitchFamily="82" charset="-52"/>
              </a:rPr>
              <a:t>в) одержимы нечистой силой</a:t>
            </a:r>
          </a:p>
          <a:p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0017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447021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принадлежат следующие реплики:</a:t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1. «Восторг!... Пригляделись вы, либо не понимаете, какая красота в природе разлита»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2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</a:t>
            </a:r>
            <a:r>
              <a:rPr lang="ru-RU" sz="2400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Бла-алепие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, милая, </a:t>
            </a:r>
            <a:r>
              <a:rPr lang="ru-RU" sz="2400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бла-алепие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! Красота дивная!»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3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«Я жила, ни об чем не тужила, точно птичка на воле…»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11392"/>
            <a:ext cx="10515600" cy="253224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Кудряш;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Феклуша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г) Катерина;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д) Кабаниха</a:t>
            </a:r>
          </a:p>
        </p:txBody>
      </p:sp>
    </p:spTree>
    <p:extLst>
      <p:ext uri="{BB962C8B-B14F-4D97-AF65-F5344CB8AC3E}">
        <p14:creationId xmlns:p14="http://schemas.microsoft.com/office/powerpoint/2010/main" val="41244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XVIII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С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какой целью Дикой приходит к Кабанихе: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поговорить о жизни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259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XIX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Где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происходит свидание Катерины и Бориса: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б) в овраге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394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XX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Какие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герои представлены в последней сцене драмы: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r>
              <a:rPr lang="ru-RU" sz="2400" dirty="0">
                <a:latin typeface="a_BremenCapsNr" panose="04040404060802020704" pitchFamily="82" charset="-52"/>
              </a:rPr>
              <a:t>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Кабанов;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г) Кабаниха</a:t>
            </a:r>
          </a:p>
        </p:txBody>
      </p:sp>
    </p:spTree>
    <p:extLst>
      <p:ext uri="{BB962C8B-B14F-4D97-AF65-F5344CB8AC3E}">
        <p14:creationId xmlns:p14="http://schemas.microsoft.com/office/powerpoint/2010/main" val="140377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479698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XX</a:t>
            </a:r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принадлежат слова: </a:t>
            </a: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 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«Вот вам ваша Катерина. Делайте с ней, что хотите! Тело ее здесь, возьмите его; а душа теперь не ваша: она теперь перед судией, который милосерднее вас!»: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709114"/>
            <a:ext cx="8915400" cy="220210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Кулигину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b="1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gerius" panose="04040705040802020702" pitchFamily="82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95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IV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«Механик, самоучка-механик» –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Кудряш;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Борис;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endParaRPr lang="ru-RU" sz="2400" dirty="0">
              <a:latin typeface="a_BremenCapsNr" panose="040404040608020207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557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83" y="35461"/>
            <a:ext cx="10515600" cy="3570623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Кому принадлежат высказывания о Диком:</a:t>
            </a:r>
            <a:b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1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«Пронзительный мужик»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2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«Ни за что человека оборвет»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3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«Как с цепи сорвался»</a:t>
            </a:r>
            <a:b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/>
            </a:r>
            <a:b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</a:b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4</a:t>
            </a:r>
            <a:r>
              <a:rPr 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«Унять-то его некому, вот он и воюет»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3965"/>
            <a:ext cx="10515600" cy="213299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Кудряш;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Шапкин;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</a:t>
            </a:r>
            <a:r>
              <a:rPr lang="ru-RU" sz="2400" dirty="0" err="1">
                <a:latin typeface="a_BremenCapsNr" panose="04040404060802020704" pitchFamily="82" charset="-52"/>
              </a:rPr>
              <a:t>Кулигин</a:t>
            </a:r>
            <a:endParaRPr lang="ru-RU" sz="2400" dirty="0">
              <a:latin typeface="a_BremenCapsNr" panose="04040404060802020704" pitchFamily="82" charset="-52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29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Мать Бориса была: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_BremenCapsNr" panose="04040404060802020704" pitchFamily="82" charset="-52"/>
              </a:rPr>
              <a:t>а) дворянкой;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купеческой дочкой;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мещанкой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620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Борис приехал в Калинов, чтобы: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a_BremenCapsNr" panose="04040404060802020704" pitchFamily="82" charset="-52"/>
              </a:rPr>
              <a:t>а) повидаться с дядей;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помочь дяде в его деле;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получить свою часть наследства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99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VIII</a:t>
            </a:r>
            <a:r>
              <a:rPr lang="ru-RU" sz="2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gerius" panose="04040705040802020702" pitchFamily="82" charset="-52"/>
              </a:rPr>
              <a:t>. Согласно завещания бабушки, Борис получает наследство, если: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a_BremenCapsNr" panose="04040404060802020704" pitchFamily="82" charset="-52"/>
              </a:rPr>
              <a:t>а) будет почтителен к дяде;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б) получит хорошее образование;</a:t>
            </a:r>
          </a:p>
          <a:p>
            <a:r>
              <a:rPr lang="ru-RU" sz="2400" dirty="0">
                <a:latin typeface="a_BremenCapsNr" panose="04040404060802020704" pitchFamily="82" charset="-52"/>
              </a:rPr>
              <a:t>в) покажет себя способным купцом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87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925</Words>
  <Application>Microsoft Office PowerPoint</Application>
  <PresentationFormat>Широкоэкранный</PresentationFormat>
  <Paragraphs>139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a_Algerius</vt:lpstr>
      <vt:lpstr>a_BremenCapsNr</vt:lpstr>
      <vt:lpstr>Arial</vt:lpstr>
      <vt:lpstr>Century Gothic</vt:lpstr>
      <vt:lpstr>Wingdings 3</vt:lpstr>
      <vt:lpstr>Легкий дым</vt:lpstr>
      <vt:lpstr>Тест по произведению  А.Н. Островского «Гроза»  Карпова Ольга Николаевна,  учитель русского языка и литературы МБОУ «СОШ № 9 имени М. И. Баркова»  г. Братска,  I квалификационная категория </vt:lpstr>
      <vt:lpstr>I. Действие пьесы разворачивается в:</vt:lpstr>
      <vt:lpstr>II. Действие пьесы открывается русской народной песней: </vt:lpstr>
      <vt:lpstr>III. Кому принадлежат следующие реплики:  1. «Восторг!... Пригляделись вы, либо не понимаете, какая красота в природе разлита»  2. «Бла-алепие, милая, бла-алепие! Красота дивная!»  3. «Я жила, ни об чем не тужила, точно птичка на воле…»</vt:lpstr>
      <vt:lpstr>IV. «Механик, самоучка-механик» – это:</vt:lpstr>
      <vt:lpstr>V. Кому принадлежат высказывания о Диком:  1. «Пронзительный мужик»  2. «Ни за что человека оборвет»  3. «Как с цепи сорвался»  4. «Унять-то его некому, вот он и воюет»</vt:lpstr>
      <vt:lpstr>VI. Мать Бориса была:</vt:lpstr>
      <vt:lpstr>VII. Борис приехал в Калинов, чтобы:</vt:lpstr>
      <vt:lpstr>VIII. Согласно завещания бабушки, Борис получает наследство, если:</vt:lpstr>
      <vt:lpstr>IX. «Все на меня как-то дико смотрят, точно я здесь лишний, точно мешаю им. Обычаев я здешних не знаю…».   Эти слова принадлежат:</vt:lpstr>
      <vt:lpstr>X. Каких поэтов особо почитает Кулигин:</vt:lpstr>
      <vt:lpstr>XI. В I действии Катерина в разговоре с Варварой рассказывает о:</vt:lpstr>
      <vt:lpstr>XII. Кому принадлежат слова, сказанные в ответ на страшные пророчества барыни (в I-м действии):  1. «Вздор все. Очень нужно слушать, что она городит»  2. «Ах, как она меня испугала»</vt:lpstr>
      <vt:lpstr>XIII. Кому рассказывает Феклуша о странах, в которых правят «салтаны Махнут турецкий и Махнут персидский» и живут люди с песьими головами:</vt:lpstr>
      <vt:lpstr>XIV. Какой грех видит за собой Феклуша:</vt:lpstr>
      <vt:lpstr>XV. Кто из героинь рассказывает следующую историю:   «Такая уж я зародилась, горячая! Я еще лет шести была, не больше, так что сделала! Обидели меня чем-то дома,…»</vt:lpstr>
      <vt:lpstr>XVI. Феклуше в поездах железных дорог видится:</vt:lpstr>
      <vt:lpstr>XVII. С точки зрения Феклуши, женщины в Москве все худые потому, что: </vt:lpstr>
      <vt:lpstr>XVIII. С какой целью Дикой приходит к Кабанихе:</vt:lpstr>
      <vt:lpstr>XIX. Где происходит свидание Катерины и Бориса:</vt:lpstr>
      <vt:lpstr>XX. Какие герои представлены в последней сцене драмы:</vt:lpstr>
      <vt:lpstr>XXI. Кому принадлежат слова:   «Вот вам ваша Катерина. Делайте с ней, что хотите! Тело ее здесь, возьмите его; а душа теперь не ваша: она теперь перед судией, который милосерднее вас!»:</vt:lpstr>
      <vt:lpstr>I. Действие пьесы разворачивается в:</vt:lpstr>
      <vt:lpstr>II. Действие пьесы открывается русской народной песней: </vt:lpstr>
      <vt:lpstr>III.. Кому принадлежат следующие реплики:  1. «Восторг!... Пригляделись вы, либо не понимаете, какая красота в природе разлита»  2. «Бла-алепие, милая, бла-алепие! Красота дивная!»  3. «Я жила, ни об чем не тужила, точно птичка на воле…»</vt:lpstr>
      <vt:lpstr>IV. «Механик, самоучка-механик» – это:</vt:lpstr>
      <vt:lpstr>V. Кому принадлежат высказывания о Диком:  1. «Пронзительный мужик»  2. «Ни за что человека оборвет»  3. «Как с цепи сорвался»  4. «Унять-то его некому, вот он и воюет»</vt:lpstr>
      <vt:lpstr>VI. Мать Бориса была:</vt:lpstr>
      <vt:lpstr>VII. Борис приехал в Калинов, чтобы:</vt:lpstr>
      <vt:lpstr>VIII. Согласно завещания бабушки, Борис получает наследство, если:</vt:lpstr>
      <vt:lpstr>IX. «Все на меня как-то дико смотрят, точно я здесь лишний, точно мешаю им. Обычаев я здешних не знаю…».  Эти слова принадлежат:</vt:lpstr>
      <vt:lpstr>X. Каких поэтов особо почитает Кулигин:</vt:lpstr>
      <vt:lpstr>XI. В I действии Катерина в разговоре с Варварой рассказывает о:</vt:lpstr>
      <vt:lpstr>XII. Кому принадлежат слова, сказанные в ответ на страшные пророчества барыни (в I-м действии):  1. «Вздор все. Очень нужно слушать, что она городит»  2. «Ах, как она меня испугала»</vt:lpstr>
      <vt:lpstr>XIII. Кому рассказывает Феклуша о странах, в которых правят «салтаны Махнут турецкий и Махнут персидский» и живут люди с песьими головами:</vt:lpstr>
      <vt:lpstr>XIV. Какой грех видит за собой Феклуша:</vt:lpstr>
      <vt:lpstr>XV. Кто из героинь рассказывает следующую историю:   «Такая уж я зародилась, горячая! Я еще лет шести была, не больше, так что сделала! Обидели меня чем-то дома,…»</vt:lpstr>
      <vt:lpstr>XVI. Феклуше в поездах железных дорог видится:</vt:lpstr>
      <vt:lpstr>XVII. С точки зрения Феклуши, женщины в Москве все худые потому, что: </vt:lpstr>
      <vt:lpstr>XVIII. С какой целью Дикой приходит к Кабанихе:</vt:lpstr>
      <vt:lpstr>XIX. Где происходит свидание Катерины и Бориса:</vt:lpstr>
      <vt:lpstr>XX. Какие герои представлены в последней сцене драмы:</vt:lpstr>
      <vt:lpstr>XXI. Кому принадлежат слова:   «Вот вам ваша Катерина. Делайте с ней, что хотите! Тело ее здесь, возьмите его; а душа теперь не ваша: она теперь перед судией, который милосерднее вас!»: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произведению  А.Н. Островского «Гроза»</dc:title>
  <dc:creator>К37_</dc:creator>
  <cp:lastModifiedBy>К37_</cp:lastModifiedBy>
  <cp:revision>58</cp:revision>
  <dcterms:created xsi:type="dcterms:W3CDTF">2015-02-27T03:12:20Z</dcterms:created>
  <dcterms:modified xsi:type="dcterms:W3CDTF">2015-03-16T05:56:49Z</dcterms:modified>
</cp:coreProperties>
</file>