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74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6B7D"/>
    <a:srgbClr val="2B7589"/>
    <a:srgbClr val="90E2E4"/>
    <a:srgbClr val="ABDD79"/>
    <a:srgbClr val="43BDCD"/>
    <a:srgbClr val="53C2D1"/>
    <a:srgbClr val="7C1302"/>
    <a:srgbClr val="816ED4"/>
    <a:srgbClr val="F85EA0"/>
    <a:srgbClr val="103C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D7BA0-ABB9-4A42-9F88-97C8DE186695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</dgm:pt>
    <dgm:pt modelId="{A2893A6B-B38D-451D-A4EA-1F802D7C197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algn="ctr"/>
          <a:r>
            <a:rPr lang="ru-RU" sz="2000" dirty="0" smtClean="0"/>
            <a:t>Гражданско-просветительская тематика. Человек – гражданин, а не личность.</a:t>
          </a:r>
          <a:endParaRPr lang="ru-RU" sz="2000" dirty="0"/>
        </a:p>
      </dgm:t>
    </dgm:pt>
    <dgm:pt modelId="{936C291D-4483-45C3-A291-C403BEC58E84}" type="parTrans" cxnId="{46AB2EE8-AE6F-41BE-BCF4-9D031FE0C51D}">
      <dgm:prSet/>
      <dgm:spPr/>
      <dgm:t>
        <a:bodyPr/>
        <a:lstStyle/>
        <a:p>
          <a:endParaRPr lang="ru-RU"/>
        </a:p>
      </dgm:t>
    </dgm:pt>
    <dgm:pt modelId="{9B21693C-5C8B-4BB7-9A9E-E16F26D391A0}" type="sibTrans" cxnId="{46AB2EE8-AE6F-41BE-BCF4-9D031FE0C51D}">
      <dgm:prSet/>
      <dgm:spPr/>
      <dgm:t>
        <a:bodyPr/>
        <a:lstStyle/>
        <a:p>
          <a:endParaRPr lang="ru-RU"/>
        </a:p>
      </dgm:t>
    </dgm:pt>
    <dgm:pt modelId="{F4A0C100-D837-48BE-A4BC-2FD940C4702D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200" dirty="0" smtClean="0"/>
            <a:t>Утверждение культа разума. </a:t>
          </a:r>
          <a:endParaRPr lang="ru-RU" sz="2200" dirty="0"/>
        </a:p>
      </dgm:t>
    </dgm:pt>
    <dgm:pt modelId="{DF8F8861-7EC0-4B50-9DCA-F005256CF44A}" type="parTrans" cxnId="{938E23EA-D749-4CB3-87E1-BACA84599C22}">
      <dgm:prSet/>
      <dgm:spPr/>
      <dgm:t>
        <a:bodyPr/>
        <a:lstStyle/>
        <a:p>
          <a:endParaRPr lang="ru-RU"/>
        </a:p>
      </dgm:t>
    </dgm:pt>
    <dgm:pt modelId="{52087D71-BABB-457D-B7B0-6E87456D44AF}" type="sibTrans" cxnId="{938E23EA-D749-4CB3-87E1-BACA84599C22}">
      <dgm:prSet/>
      <dgm:spPr/>
      <dgm:t>
        <a:bodyPr/>
        <a:lstStyle/>
        <a:p>
          <a:endParaRPr lang="ru-RU"/>
        </a:p>
      </dgm:t>
    </dgm:pt>
    <dgm:pt modelId="{436B1E2E-767B-4EF8-9234-C7DC8F8B3304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dirty="0" smtClean="0"/>
            <a:t>Конфликт между чувством и разумом; между личным желанием и общественным долгом.</a:t>
          </a:r>
          <a:endParaRPr lang="ru-RU" sz="2000" dirty="0"/>
        </a:p>
      </dgm:t>
    </dgm:pt>
    <dgm:pt modelId="{1408B69E-3C54-46BF-B52D-9302DB5E1DA8}" type="parTrans" cxnId="{2E452BE7-9DE4-45A5-A057-7D41721EDBD2}">
      <dgm:prSet/>
      <dgm:spPr/>
      <dgm:t>
        <a:bodyPr/>
        <a:lstStyle/>
        <a:p>
          <a:endParaRPr lang="ru-RU"/>
        </a:p>
      </dgm:t>
    </dgm:pt>
    <dgm:pt modelId="{563F22A1-363F-4AEC-8ACD-5BFD86F8E922}" type="sibTrans" cxnId="{2E452BE7-9DE4-45A5-A057-7D41721EDBD2}">
      <dgm:prSet/>
      <dgm:spPr/>
      <dgm:t>
        <a:bodyPr/>
        <a:lstStyle/>
        <a:p>
          <a:endParaRPr lang="ru-RU"/>
        </a:p>
      </dgm:t>
    </dgm:pt>
    <dgm:pt modelId="{792B97FE-5859-4E92-937A-F41A3058FDDF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2000" dirty="0" smtClean="0"/>
            <a:t>Искусство должно изображать идеальную (образцовую) модель жизни.</a:t>
          </a:r>
          <a:endParaRPr lang="ru-RU" sz="2000" dirty="0"/>
        </a:p>
      </dgm:t>
    </dgm:pt>
    <dgm:pt modelId="{436FC7F5-755E-460D-ACE9-A64780FCDC01}" type="parTrans" cxnId="{AAF5241D-4F74-4A0E-B554-3F80FB8FD734}">
      <dgm:prSet/>
      <dgm:spPr/>
      <dgm:t>
        <a:bodyPr/>
        <a:lstStyle/>
        <a:p>
          <a:endParaRPr lang="ru-RU"/>
        </a:p>
      </dgm:t>
    </dgm:pt>
    <dgm:pt modelId="{72617F69-2103-43DD-8694-450DE1B140E5}" type="sibTrans" cxnId="{AAF5241D-4F74-4A0E-B554-3F80FB8FD734}">
      <dgm:prSet/>
      <dgm:spPr/>
      <dgm:t>
        <a:bodyPr/>
        <a:lstStyle/>
        <a:p>
          <a:endParaRPr lang="ru-RU"/>
        </a:p>
      </dgm:t>
    </dgm:pt>
    <dgm:pt modelId="{EED78B10-682A-46BD-89C3-DB88E40BDDCE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2200" dirty="0" smtClean="0"/>
            <a:t>Чёткое деление на положительных и отрицательных героев.</a:t>
          </a:r>
          <a:endParaRPr lang="ru-RU" sz="2200" dirty="0"/>
        </a:p>
      </dgm:t>
    </dgm:pt>
    <dgm:pt modelId="{16BA8DAD-1AA0-4235-932B-55F717090449}" type="parTrans" cxnId="{DD0EEBA7-D4BC-4871-A36F-C73EB3064294}">
      <dgm:prSet/>
      <dgm:spPr/>
      <dgm:t>
        <a:bodyPr/>
        <a:lstStyle/>
        <a:p>
          <a:endParaRPr lang="ru-RU"/>
        </a:p>
      </dgm:t>
    </dgm:pt>
    <dgm:pt modelId="{38BFCC9A-54F2-436B-87AF-3760E864D592}" type="sibTrans" cxnId="{DD0EEBA7-D4BC-4871-A36F-C73EB3064294}">
      <dgm:prSet/>
      <dgm:spPr/>
      <dgm:t>
        <a:bodyPr/>
        <a:lstStyle/>
        <a:p>
          <a:endParaRPr lang="ru-RU"/>
        </a:p>
      </dgm:t>
    </dgm:pt>
    <dgm:pt modelId="{0033AAA2-2E03-4B35-A53B-41C04619DD00}" type="pres">
      <dgm:prSet presAssocID="{043D7BA0-ABB9-4A42-9F88-97C8DE186695}" presName="linearFlow" presStyleCnt="0">
        <dgm:presLayoutVars>
          <dgm:dir/>
          <dgm:resizeHandles val="exact"/>
        </dgm:presLayoutVars>
      </dgm:prSet>
      <dgm:spPr/>
    </dgm:pt>
    <dgm:pt modelId="{75DE5D28-BC81-4734-8DC9-051055E1A9FE}" type="pres">
      <dgm:prSet presAssocID="{A2893A6B-B38D-451D-A4EA-1F802D7C1975}" presName="composite" presStyleCnt="0"/>
      <dgm:spPr/>
    </dgm:pt>
    <dgm:pt modelId="{6E5CEED7-C83F-4EA0-9A28-78F20F877712}" type="pres">
      <dgm:prSet presAssocID="{A2893A6B-B38D-451D-A4EA-1F802D7C1975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5684BC0-BC26-4A18-8115-431D4488504A}" type="pres">
      <dgm:prSet presAssocID="{A2893A6B-B38D-451D-A4EA-1F802D7C1975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432D7-4B15-4E04-A7E5-AB694CAF7AA5}" type="pres">
      <dgm:prSet presAssocID="{9B21693C-5C8B-4BB7-9A9E-E16F26D391A0}" presName="spacing" presStyleCnt="0"/>
      <dgm:spPr/>
    </dgm:pt>
    <dgm:pt modelId="{E2868C35-4986-4CD7-B33D-FB0423729A51}" type="pres">
      <dgm:prSet presAssocID="{F4A0C100-D837-48BE-A4BC-2FD940C4702D}" presName="composite" presStyleCnt="0"/>
      <dgm:spPr/>
    </dgm:pt>
    <dgm:pt modelId="{37ADAE2C-4CC7-4764-8534-F13A77D0D368}" type="pres">
      <dgm:prSet presAssocID="{F4A0C100-D837-48BE-A4BC-2FD940C4702D}" presName="imgShp" presStyleLbl="fgImgPlace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862BF8F-1C63-4B6B-BACA-045A35841DAE}" type="pres">
      <dgm:prSet presAssocID="{F4A0C100-D837-48BE-A4BC-2FD940C4702D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B0AC8-F48D-478B-8593-CF77A406B076}" type="pres">
      <dgm:prSet presAssocID="{52087D71-BABB-457D-B7B0-6E87456D44AF}" presName="spacing" presStyleCnt="0"/>
      <dgm:spPr/>
    </dgm:pt>
    <dgm:pt modelId="{9221476D-083C-4D2E-8050-7734C99651BD}" type="pres">
      <dgm:prSet presAssocID="{EED78B10-682A-46BD-89C3-DB88E40BDDCE}" presName="composite" presStyleCnt="0"/>
      <dgm:spPr/>
    </dgm:pt>
    <dgm:pt modelId="{FCBF584E-0875-4DD9-97BA-57EB81DDA7A5}" type="pres">
      <dgm:prSet presAssocID="{EED78B10-682A-46BD-89C3-DB88E40BDDCE}" presName="imgShp" presStyleLbl="fgImgPlace1" presStyleIdx="2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E4DD968-D953-409A-9EA1-A1F05ED9B856}" type="pres">
      <dgm:prSet presAssocID="{EED78B10-682A-46BD-89C3-DB88E40BDDCE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388B3-E68B-44D6-AA56-C2C977D142B7}" type="pres">
      <dgm:prSet presAssocID="{38BFCC9A-54F2-436B-87AF-3760E864D592}" presName="spacing" presStyleCnt="0"/>
      <dgm:spPr/>
    </dgm:pt>
    <dgm:pt modelId="{11A79A61-4623-4BC4-AECA-425257BECD5D}" type="pres">
      <dgm:prSet presAssocID="{436B1E2E-767B-4EF8-9234-C7DC8F8B3304}" presName="composite" presStyleCnt="0"/>
      <dgm:spPr/>
    </dgm:pt>
    <dgm:pt modelId="{B045F324-242C-4CB6-92C0-A504359118A3}" type="pres">
      <dgm:prSet presAssocID="{436B1E2E-767B-4EF8-9234-C7DC8F8B3304}" presName="imgShp" presStyleLbl="fgImgPlace1" presStyleIdx="3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FAC2515-C5B1-46CF-920C-EEDB1CF83D26}" type="pres">
      <dgm:prSet presAssocID="{436B1E2E-767B-4EF8-9234-C7DC8F8B3304}" presName="txShp" presStyleLbl="node1" presStyleIdx="3" presStyleCnt="5" custScaleY="119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9CCDF-6FA1-4571-BA0F-C0E799C07C8D}" type="pres">
      <dgm:prSet presAssocID="{563F22A1-363F-4AEC-8ACD-5BFD86F8E922}" presName="spacing" presStyleCnt="0"/>
      <dgm:spPr/>
    </dgm:pt>
    <dgm:pt modelId="{E7C27E8F-8115-464B-B44D-29405F3FD280}" type="pres">
      <dgm:prSet presAssocID="{792B97FE-5859-4E92-937A-F41A3058FDDF}" presName="composite" presStyleCnt="0"/>
      <dgm:spPr/>
    </dgm:pt>
    <dgm:pt modelId="{B73C0DED-5816-4FEE-871D-48CD14CC70B4}" type="pres">
      <dgm:prSet presAssocID="{792B97FE-5859-4E92-937A-F41A3058FDDF}" presName="imgShp" presStyleLbl="fgImgPlace1" presStyleIdx="4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DEFE010-E38A-44F6-BC93-FCB5DCAAFD69}" type="pres">
      <dgm:prSet presAssocID="{792B97FE-5859-4E92-937A-F41A3058FDDF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9F6473-DB8B-45BC-B468-D5432AE50EC8}" type="presOf" srcId="{A2893A6B-B38D-451D-A4EA-1F802D7C1975}" destId="{B5684BC0-BC26-4A18-8115-431D4488504A}" srcOrd="0" destOrd="0" presId="urn:microsoft.com/office/officeart/2005/8/layout/vList3"/>
    <dgm:cxn modelId="{9FFA3A87-6588-44C0-A318-DB187A0F21B2}" type="presOf" srcId="{792B97FE-5859-4E92-937A-F41A3058FDDF}" destId="{8DEFE010-E38A-44F6-BC93-FCB5DCAAFD69}" srcOrd="0" destOrd="0" presId="urn:microsoft.com/office/officeart/2005/8/layout/vList3"/>
    <dgm:cxn modelId="{46AB2EE8-AE6F-41BE-BCF4-9D031FE0C51D}" srcId="{043D7BA0-ABB9-4A42-9F88-97C8DE186695}" destId="{A2893A6B-B38D-451D-A4EA-1F802D7C1975}" srcOrd="0" destOrd="0" parTransId="{936C291D-4483-45C3-A291-C403BEC58E84}" sibTransId="{9B21693C-5C8B-4BB7-9A9E-E16F26D391A0}"/>
    <dgm:cxn modelId="{2E452BE7-9DE4-45A5-A057-7D41721EDBD2}" srcId="{043D7BA0-ABB9-4A42-9F88-97C8DE186695}" destId="{436B1E2E-767B-4EF8-9234-C7DC8F8B3304}" srcOrd="3" destOrd="0" parTransId="{1408B69E-3C54-46BF-B52D-9302DB5E1DA8}" sibTransId="{563F22A1-363F-4AEC-8ACD-5BFD86F8E922}"/>
    <dgm:cxn modelId="{AAF5241D-4F74-4A0E-B554-3F80FB8FD734}" srcId="{043D7BA0-ABB9-4A42-9F88-97C8DE186695}" destId="{792B97FE-5859-4E92-937A-F41A3058FDDF}" srcOrd="4" destOrd="0" parTransId="{436FC7F5-755E-460D-ACE9-A64780FCDC01}" sibTransId="{72617F69-2103-43DD-8694-450DE1B140E5}"/>
    <dgm:cxn modelId="{5E975598-C014-4B26-A372-36714C28BE19}" type="presOf" srcId="{436B1E2E-767B-4EF8-9234-C7DC8F8B3304}" destId="{CFAC2515-C5B1-46CF-920C-EEDB1CF83D26}" srcOrd="0" destOrd="0" presId="urn:microsoft.com/office/officeart/2005/8/layout/vList3"/>
    <dgm:cxn modelId="{E8DA0E52-4A24-47E8-9D9B-F7DD507724D0}" type="presOf" srcId="{043D7BA0-ABB9-4A42-9F88-97C8DE186695}" destId="{0033AAA2-2E03-4B35-A53B-41C04619DD00}" srcOrd="0" destOrd="0" presId="urn:microsoft.com/office/officeart/2005/8/layout/vList3"/>
    <dgm:cxn modelId="{DD0EEBA7-D4BC-4871-A36F-C73EB3064294}" srcId="{043D7BA0-ABB9-4A42-9F88-97C8DE186695}" destId="{EED78B10-682A-46BD-89C3-DB88E40BDDCE}" srcOrd="2" destOrd="0" parTransId="{16BA8DAD-1AA0-4235-932B-55F717090449}" sibTransId="{38BFCC9A-54F2-436B-87AF-3760E864D592}"/>
    <dgm:cxn modelId="{9F708863-1887-45C3-B6E1-99FF5C68704B}" type="presOf" srcId="{F4A0C100-D837-48BE-A4BC-2FD940C4702D}" destId="{2862BF8F-1C63-4B6B-BACA-045A35841DAE}" srcOrd="0" destOrd="0" presId="urn:microsoft.com/office/officeart/2005/8/layout/vList3"/>
    <dgm:cxn modelId="{268FC0B7-CD43-41E6-ADDA-F0E0244D2F75}" type="presOf" srcId="{EED78B10-682A-46BD-89C3-DB88E40BDDCE}" destId="{EE4DD968-D953-409A-9EA1-A1F05ED9B856}" srcOrd="0" destOrd="0" presId="urn:microsoft.com/office/officeart/2005/8/layout/vList3"/>
    <dgm:cxn modelId="{938E23EA-D749-4CB3-87E1-BACA84599C22}" srcId="{043D7BA0-ABB9-4A42-9F88-97C8DE186695}" destId="{F4A0C100-D837-48BE-A4BC-2FD940C4702D}" srcOrd="1" destOrd="0" parTransId="{DF8F8861-7EC0-4B50-9DCA-F005256CF44A}" sibTransId="{52087D71-BABB-457D-B7B0-6E87456D44AF}"/>
    <dgm:cxn modelId="{D909FD64-0196-41F2-9423-C28EB9C05955}" type="presParOf" srcId="{0033AAA2-2E03-4B35-A53B-41C04619DD00}" destId="{75DE5D28-BC81-4734-8DC9-051055E1A9FE}" srcOrd="0" destOrd="0" presId="urn:microsoft.com/office/officeart/2005/8/layout/vList3"/>
    <dgm:cxn modelId="{C2942889-F909-46C1-ABCC-4F29CA638954}" type="presParOf" srcId="{75DE5D28-BC81-4734-8DC9-051055E1A9FE}" destId="{6E5CEED7-C83F-4EA0-9A28-78F20F877712}" srcOrd="0" destOrd="0" presId="urn:microsoft.com/office/officeart/2005/8/layout/vList3"/>
    <dgm:cxn modelId="{13031418-B062-49B5-A71E-69E6ABDB5F89}" type="presParOf" srcId="{75DE5D28-BC81-4734-8DC9-051055E1A9FE}" destId="{B5684BC0-BC26-4A18-8115-431D4488504A}" srcOrd="1" destOrd="0" presId="urn:microsoft.com/office/officeart/2005/8/layout/vList3"/>
    <dgm:cxn modelId="{A802DDC8-3F2F-46F7-B26C-65246B6FBF7C}" type="presParOf" srcId="{0033AAA2-2E03-4B35-A53B-41C04619DD00}" destId="{F56432D7-4B15-4E04-A7E5-AB694CAF7AA5}" srcOrd="1" destOrd="0" presId="urn:microsoft.com/office/officeart/2005/8/layout/vList3"/>
    <dgm:cxn modelId="{6B8CD863-F488-4330-BD8C-0A66376B20C5}" type="presParOf" srcId="{0033AAA2-2E03-4B35-A53B-41C04619DD00}" destId="{E2868C35-4986-4CD7-B33D-FB0423729A51}" srcOrd="2" destOrd="0" presId="urn:microsoft.com/office/officeart/2005/8/layout/vList3"/>
    <dgm:cxn modelId="{8BBA4A80-C6D4-4EDF-83F3-36E0F285E568}" type="presParOf" srcId="{E2868C35-4986-4CD7-B33D-FB0423729A51}" destId="{37ADAE2C-4CC7-4764-8534-F13A77D0D368}" srcOrd="0" destOrd="0" presId="urn:microsoft.com/office/officeart/2005/8/layout/vList3"/>
    <dgm:cxn modelId="{3A9F0212-6530-45B3-8836-6F7A687693C4}" type="presParOf" srcId="{E2868C35-4986-4CD7-B33D-FB0423729A51}" destId="{2862BF8F-1C63-4B6B-BACA-045A35841DAE}" srcOrd="1" destOrd="0" presId="urn:microsoft.com/office/officeart/2005/8/layout/vList3"/>
    <dgm:cxn modelId="{BBB1EE5D-F7EE-439F-8EFA-74678EA0E067}" type="presParOf" srcId="{0033AAA2-2E03-4B35-A53B-41C04619DD00}" destId="{D70B0AC8-F48D-478B-8593-CF77A406B076}" srcOrd="3" destOrd="0" presId="urn:microsoft.com/office/officeart/2005/8/layout/vList3"/>
    <dgm:cxn modelId="{B1557442-12D9-45EF-9936-5CAB30572979}" type="presParOf" srcId="{0033AAA2-2E03-4B35-A53B-41C04619DD00}" destId="{9221476D-083C-4D2E-8050-7734C99651BD}" srcOrd="4" destOrd="0" presId="urn:microsoft.com/office/officeart/2005/8/layout/vList3"/>
    <dgm:cxn modelId="{901F1942-DE07-4D6E-A0FF-96B1997BC3B7}" type="presParOf" srcId="{9221476D-083C-4D2E-8050-7734C99651BD}" destId="{FCBF584E-0875-4DD9-97BA-57EB81DDA7A5}" srcOrd="0" destOrd="0" presId="urn:microsoft.com/office/officeart/2005/8/layout/vList3"/>
    <dgm:cxn modelId="{1F6CDBE0-86FB-4A45-AADB-1FC39C8822A3}" type="presParOf" srcId="{9221476D-083C-4D2E-8050-7734C99651BD}" destId="{EE4DD968-D953-409A-9EA1-A1F05ED9B856}" srcOrd="1" destOrd="0" presId="urn:microsoft.com/office/officeart/2005/8/layout/vList3"/>
    <dgm:cxn modelId="{8A80C801-F4D4-4D20-AEAD-DB66E0BE8843}" type="presParOf" srcId="{0033AAA2-2E03-4B35-A53B-41C04619DD00}" destId="{40D388B3-E68B-44D6-AA56-C2C977D142B7}" srcOrd="5" destOrd="0" presId="urn:microsoft.com/office/officeart/2005/8/layout/vList3"/>
    <dgm:cxn modelId="{9D265B21-18D0-4ACE-B8D6-E151785722C2}" type="presParOf" srcId="{0033AAA2-2E03-4B35-A53B-41C04619DD00}" destId="{11A79A61-4623-4BC4-AECA-425257BECD5D}" srcOrd="6" destOrd="0" presId="urn:microsoft.com/office/officeart/2005/8/layout/vList3"/>
    <dgm:cxn modelId="{AC01052B-AC8D-4B03-80B0-52AA921EF2C5}" type="presParOf" srcId="{11A79A61-4623-4BC4-AECA-425257BECD5D}" destId="{B045F324-242C-4CB6-92C0-A504359118A3}" srcOrd="0" destOrd="0" presId="urn:microsoft.com/office/officeart/2005/8/layout/vList3"/>
    <dgm:cxn modelId="{9362B8DA-4745-4ED3-980B-12FDE8933DBA}" type="presParOf" srcId="{11A79A61-4623-4BC4-AECA-425257BECD5D}" destId="{CFAC2515-C5B1-46CF-920C-EEDB1CF83D26}" srcOrd="1" destOrd="0" presId="urn:microsoft.com/office/officeart/2005/8/layout/vList3"/>
    <dgm:cxn modelId="{1BE0FE62-260B-4C47-B4CE-C621006D2379}" type="presParOf" srcId="{0033AAA2-2E03-4B35-A53B-41C04619DD00}" destId="{AF69CCDF-6FA1-4571-BA0F-C0E799C07C8D}" srcOrd="7" destOrd="0" presId="urn:microsoft.com/office/officeart/2005/8/layout/vList3"/>
    <dgm:cxn modelId="{853157D9-7CBC-4E86-8001-6A8927B00866}" type="presParOf" srcId="{0033AAA2-2E03-4B35-A53B-41C04619DD00}" destId="{E7C27E8F-8115-464B-B44D-29405F3FD280}" srcOrd="8" destOrd="0" presId="urn:microsoft.com/office/officeart/2005/8/layout/vList3"/>
    <dgm:cxn modelId="{154597EF-9C3E-4EE4-9D7C-752424DEDE0D}" type="presParOf" srcId="{E7C27E8F-8115-464B-B44D-29405F3FD280}" destId="{B73C0DED-5816-4FEE-871D-48CD14CC70B4}" srcOrd="0" destOrd="0" presId="urn:microsoft.com/office/officeart/2005/8/layout/vList3"/>
    <dgm:cxn modelId="{2E3A6833-4D0C-41AF-8BE1-FEBBCBA088DC}" type="presParOf" srcId="{E7C27E8F-8115-464B-B44D-29405F3FD280}" destId="{8DEFE010-E38A-44F6-BC93-FCB5DCAAFD6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DC083D-C110-429E-9703-34F02E777685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904C5F-3E89-4D66-A4EC-A8ECBA2AEA8A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 b="1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7E7B4E7C-F5D8-4F9B-BF52-6AA49AE487A4}" type="parTrans" cxnId="{F77A0A8E-7C7A-469D-8FB6-D58461C2D2F7}">
      <dgm:prSet/>
      <dgm:spPr/>
      <dgm:t>
        <a:bodyPr/>
        <a:lstStyle/>
        <a:p>
          <a:endParaRPr lang="ru-RU"/>
        </a:p>
      </dgm:t>
    </dgm:pt>
    <dgm:pt modelId="{0FD1A495-ED3C-4B57-96D3-E51D4AB2AC84}" type="sibTrans" cxnId="{F77A0A8E-7C7A-469D-8FB6-D58461C2D2F7}">
      <dgm:prSet/>
      <dgm:spPr/>
      <dgm:t>
        <a:bodyPr/>
        <a:lstStyle/>
        <a:p>
          <a:endParaRPr lang="ru-RU"/>
        </a:p>
      </dgm:t>
    </dgm:pt>
    <dgm:pt modelId="{27E73B5B-F675-4EC0-9A95-F84016A43B16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b="1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483648EF-CCB3-4FCF-BB40-C063F64282A8}" type="parTrans" cxnId="{9731D63B-961D-47F1-A970-291F88F7DA01}">
      <dgm:prSet/>
      <dgm:spPr/>
      <dgm:t>
        <a:bodyPr/>
        <a:lstStyle/>
        <a:p>
          <a:endParaRPr lang="ru-RU"/>
        </a:p>
      </dgm:t>
    </dgm:pt>
    <dgm:pt modelId="{83CEF24A-91BF-4F2A-BB0E-7EBE0B198818}" type="sibTrans" cxnId="{9731D63B-961D-47F1-A970-291F88F7DA01}">
      <dgm:prSet/>
      <dgm:spPr/>
      <dgm:t>
        <a:bodyPr/>
        <a:lstStyle/>
        <a:p>
          <a:endParaRPr lang="ru-RU"/>
        </a:p>
      </dgm:t>
    </dgm:pt>
    <dgm:pt modelId="{13628072-3C00-4AF2-903E-B4B5DC130186}" type="pres">
      <dgm:prSet presAssocID="{69DC083D-C110-429E-9703-34F02E77768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845CC4-F965-45BD-A4CC-12CA5652FFF3}" type="pres">
      <dgm:prSet presAssocID="{D2904C5F-3E89-4D66-A4EC-A8ECBA2AEA8A}" presName="arrow" presStyleLbl="node1" presStyleIdx="0" presStyleCnt="2" custAng="16200000" custScaleX="74436" custScaleY="84750" custRadScaleRad="75188" custRadScaleInc="-1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B550A-4C7C-4F2A-B060-DC4AA0E9EE06}" type="pres">
      <dgm:prSet presAssocID="{27E73B5B-F675-4EC0-9A95-F84016A43B16}" presName="arrow" presStyleLbl="node1" presStyleIdx="1" presStyleCnt="2" custAng="16200000" custScaleX="77981" custScaleY="90156" custRadScaleRad="77188" custRadScaleInc="1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7A0A8E-7C7A-469D-8FB6-D58461C2D2F7}" srcId="{69DC083D-C110-429E-9703-34F02E777685}" destId="{D2904C5F-3E89-4D66-A4EC-A8ECBA2AEA8A}" srcOrd="0" destOrd="0" parTransId="{7E7B4E7C-F5D8-4F9B-BF52-6AA49AE487A4}" sibTransId="{0FD1A495-ED3C-4B57-96D3-E51D4AB2AC84}"/>
    <dgm:cxn modelId="{AA95CBCD-AE56-42D8-803B-725478FEF3F2}" type="presOf" srcId="{27E73B5B-F675-4EC0-9A95-F84016A43B16}" destId="{3E2B550A-4C7C-4F2A-B060-DC4AA0E9EE06}" srcOrd="0" destOrd="0" presId="urn:microsoft.com/office/officeart/2005/8/layout/arrow1"/>
    <dgm:cxn modelId="{9731D63B-961D-47F1-A970-291F88F7DA01}" srcId="{69DC083D-C110-429E-9703-34F02E777685}" destId="{27E73B5B-F675-4EC0-9A95-F84016A43B16}" srcOrd="1" destOrd="0" parTransId="{483648EF-CCB3-4FCF-BB40-C063F64282A8}" sibTransId="{83CEF24A-91BF-4F2A-BB0E-7EBE0B198818}"/>
    <dgm:cxn modelId="{BA4177B9-F52D-4A13-BF8F-5F611EDF8D01}" type="presOf" srcId="{69DC083D-C110-429E-9703-34F02E777685}" destId="{13628072-3C00-4AF2-903E-B4B5DC130186}" srcOrd="0" destOrd="0" presId="urn:microsoft.com/office/officeart/2005/8/layout/arrow1"/>
    <dgm:cxn modelId="{E3BD9F66-1DC3-4B27-B52C-43CBA45E9CDC}" type="presOf" srcId="{D2904C5F-3E89-4D66-A4EC-A8ECBA2AEA8A}" destId="{BD845CC4-F965-45BD-A4CC-12CA5652FFF3}" srcOrd="0" destOrd="0" presId="urn:microsoft.com/office/officeart/2005/8/layout/arrow1"/>
    <dgm:cxn modelId="{DC5F2F99-685A-497D-AFBE-9E1EBEE6709A}" type="presParOf" srcId="{13628072-3C00-4AF2-903E-B4B5DC130186}" destId="{BD845CC4-F965-45BD-A4CC-12CA5652FFF3}" srcOrd="0" destOrd="0" presId="urn:microsoft.com/office/officeart/2005/8/layout/arrow1"/>
    <dgm:cxn modelId="{3BEBBF9A-99DA-414D-A725-4E5AA07C5C16}" type="presParOf" srcId="{13628072-3C00-4AF2-903E-B4B5DC130186}" destId="{3E2B550A-4C7C-4F2A-B060-DC4AA0E9EE0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8FE09A-BF46-40E4-A2F6-FE29421FBEC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36735DF-7B82-4C5D-BE99-D7EEA1405E2E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Овладел своими страстями.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476E6476-AE5A-4562-9384-836EBB86CCEA}" type="parTrans" cxnId="{8FB131E4-756F-4184-8659-2736CF7311B2}">
      <dgm:prSet/>
      <dgm:spPr/>
      <dgm:t>
        <a:bodyPr/>
        <a:lstStyle/>
        <a:p>
          <a:endParaRPr lang="ru-RU"/>
        </a:p>
      </dgm:t>
    </dgm:pt>
    <dgm:pt modelId="{B5D5A29A-46E2-4637-B99F-535F1E010A80}" type="sibTrans" cxnId="{8FB131E4-756F-4184-8659-2736CF7311B2}">
      <dgm:prSet/>
      <dgm:spPr/>
      <dgm:t>
        <a:bodyPr/>
        <a:lstStyle/>
        <a:p>
          <a:endParaRPr lang="ru-RU"/>
        </a:p>
      </dgm:t>
    </dgm:pt>
    <dgm:pt modelId="{2FEF0D3E-C12B-4A5A-A066-C4416CC80C71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Подчинил личные интересы долгу перед обществом.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98098107-56BF-421B-9AF5-14E03F779B1E}" type="parTrans" cxnId="{58DF9B2A-B94E-417F-8346-240DD827FAB8}">
      <dgm:prSet/>
      <dgm:spPr/>
      <dgm:t>
        <a:bodyPr/>
        <a:lstStyle/>
        <a:p>
          <a:endParaRPr lang="ru-RU"/>
        </a:p>
      </dgm:t>
    </dgm:pt>
    <dgm:pt modelId="{33D5E70B-D630-4768-9E7F-2D4AFD3A923B}" type="sibTrans" cxnId="{58DF9B2A-B94E-417F-8346-240DD827FAB8}">
      <dgm:prSet/>
      <dgm:spPr/>
      <dgm:t>
        <a:bodyPr/>
        <a:lstStyle/>
        <a:p>
          <a:endParaRPr lang="ru-RU"/>
        </a:p>
      </dgm:t>
    </dgm:pt>
    <dgm:pt modelId="{32008710-0066-4A29-A049-46568BA8B5B0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Руководствуется высокими нравственными принципами.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D59C5888-89CF-4629-A5AD-FF4E07E0BA06}" type="parTrans" cxnId="{D716A871-FB85-445B-BC7A-192860AF9015}">
      <dgm:prSet/>
      <dgm:spPr/>
      <dgm:t>
        <a:bodyPr/>
        <a:lstStyle/>
        <a:p>
          <a:endParaRPr lang="ru-RU"/>
        </a:p>
      </dgm:t>
    </dgm:pt>
    <dgm:pt modelId="{CD6B7FBD-B034-4645-ACB7-AE3E8AB82971}" type="sibTrans" cxnId="{D716A871-FB85-445B-BC7A-192860AF9015}">
      <dgm:prSet/>
      <dgm:spPr/>
      <dgm:t>
        <a:bodyPr/>
        <a:lstStyle/>
        <a:p>
          <a:endParaRPr lang="ru-RU"/>
        </a:p>
      </dgm:t>
    </dgm:pt>
    <dgm:pt modelId="{3050907A-E1F5-44A3-887E-24501B1BF96F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Высокородный человек. </a:t>
          </a:r>
          <a:endParaRPr lang="ru-RU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gm:t>
    </dgm:pt>
    <dgm:pt modelId="{8DEE56AD-D98B-42E3-832F-5F173056FB6A}" type="parTrans" cxnId="{6A6E89B9-E432-4FDA-B378-91F565BAFFF4}">
      <dgm:prSet/>
      <dgm:spPr/>
      <dgm:t>
        <a:bodyPr/>
        <a:lstStyle/>
        <a:p>
          <a:endParaRPr lang="ru-RU"/>
        </a:p>
      </dgm:t>
    </dgm:pt>
    <dgm:pt modelId="{6D784FAF-E04F-489C-AEE3-02404F288937}" type="sibTrans" cxnId="{6A6E89B9-E432-4FDA-B378-91F565BAFFF4}">
      <dgm:prSet/>
      <dgm:spPr/>
      <dgm:t>
        <a:bodyPr/>
        <a:lstStyle/>
        <a:p>
          <a:endParaRPr lang="ru-RU"/>
        </a:p>
      </dgm:t>
    </dgm:pt>
    <dgm:pt modelId="{180D1A35-E76B-470D-BAE1-F51743CEBA4C}" type="pres">
      <dgm:prSet presAssocID="{C08FE09A-BF46-40E4-A2F6-FE29421FBE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B5CDC8-7094-40D0-B2AE-DFF9D49F1CAB}" type="pres">
      <dgm:prSet presAssocID="{3050907A-E1F5-44A3-887E-24501B1BF96F}" presName="parentText" presStyleLbl="node1" presStyleIdx="0" presStyleCnt="4" custScaleY="1013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396C3-9554-4E12-B7CD-604E4CFB0B98}" type="pres">
      <dgm:prSet presAssocID="{6D784FAF-E04F-489C-AEE3-02404F288937}" presName="spacer" presStyleCnt="0"/>
      <dgm:spPr/>
    </dgm:pt>
    <dgm:pt modelId="{691DD392-0B39-4EAD-B5DB-7E3B74B34137}" type="pres">
      <dgm:prSet presAssocID="{736735DF-7B82-4C5D-BE99-D7EEA1405E2E}" presName="parentText" presStyleLbl="node1" presStyleIdx="1" presStyleCnt="4" custScaleY="97312" custLinFactNeighborY="297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86557-B7CE-4B7F-8C11-4C3269B9614B}" type="pres">
      <dgm:prSet presAssocID="{B5D5A29A-46E2-4637-B99F-535F1E010A80}" presName="spacer" presStyleCnt="0"/>
      <dgm:spPr/>
    </dgm:pt>
    <dgm:pt modelId="{C9DA3F22-1635-43C3-A215-B124382A711D}" type="pres">
      <dgm:prSet presAssocID="{2FEF0D3E-C12B-4A5A-A066-C4416CC80C71}" presName="parentText" presStyleLbl="node1" presStyleIdx="2" presStyleCnt="4" custScaleY="107115" custLinFactNeighborY="218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1327A-4612-490A-BF18-8AE8E995AD3D}" type="pres">
      <dgm:prSet presAssocID="{33D5E70B-D630-4768-9E7F-2D4AFD3A923B}" presName="spacer" presStyleCnt="0"/>
      <dgm:spPr/>
    </dgm:pt>
    <dgm:pt modelId="{8890A784-8794-4CD5-ABFF-69D70919A0EE}" type="pres">
      <dgm:prSet presAssocID="{32008710-0066-4A29-A049-46568BA8B5B0}" presName="parentText" presStyleLbl="node1" presStyleIdx="3" presStyleCnt="4" custScaleY="1027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FC8102-78E7-4255-9D16-6133A1BB45E8}" type="presOf" srcId="{32008710-0066-4A29-A049-46568BA8B5B0}" destId="{8890A784-8794-4CD5-ABFF-69D70919A0EE}" srcOrd="0" destOrd="0" presId="urn:microsoft.com/office/officeart/2005/8/layout/vList2"/>
    <dgm:cxn modelId="{35CD24B8-4204-420A-AE0E-A77BE5F4FB0F}" type="presOf" srcId="{736735DF-7B82-4C5D-BE99-D7EEA1405E2E}" destId="{691DD392-0B39-4EAD-B5DB-7E3B74B34137}" srcOrd="0" destOrd="0" presId="urn:microsoft.com/office/officeart/2005/8/layout/vList2"/>
    <dgm:cxn modelId="{81846DFE-D174-4FAB-9627-336EC77DA62B}" type="presOf" srcId="{C08FE09A-BF46-40E4-A2F6-FE29421FBEC2}" destId="{180D1A35-E76B-470D-BAE1-F51743CEBA4C}" srcOrd="0" destOrd="0" presId="urn:microsoft.com/office/officeart/2005/8/layout/vList2"/>
    <dgm:cxn modelId="{6A6E89B9-E432-4FDA-B378-91F565BAFFF4}" srcId="{C08FE09A-BF46-40E4-A2F6-FE29421FBEC2}" destId="{3050907A-E1F5-44A3-887E-24501B1BF96F}" srcOrd="0" destOrd="0" parTransId="{8DEE56AD-D98B-42E3-832F-5F173056FB6A}" sibTransId="{6D784FAF-E04F-489C-AEE3-02404F288937}"/>
    <dgm:cxn modelId="{AB10734F-67B6-4991-9E84-29D4E0090A48}" type="presOf" srcId="{2FEF0D3E-C12B-4A5A-A066-C4416CC80C71}" destId="{C9DA3F22-1635-43C3-A215-B124382A711D}" srcOrd="0" destOrd="0" presId="urn:microsoft.com/office/officeart/2005/8/layout/vList2"/>
    <dgm:cxn modelId="{8FB131E4-756F-4184-8659-2736CF7311B2}" srcId="{C08FE09A-BF46-40E4-A2F6-FE29421FBEC2}" destId="{736735DF-7B82-4C5D-BE99-D7EEA1405E2E}" srcOrd="1" destOrd="0" parTransId="{476E6476-AE5A-4562-9384-836EBB86CCEA}" sibTransId="{B5D5A29A-46E2-4637-B99F-535F1E010A80}"/>
    <dgm:cxn modelId="{58DF9B2A-B94E-417F-8346-240DD827FAB8}" srcId="{C08FE09A-BF46-40E4-A2F6-FE29421FBEC2}" destId="{2FEF0D3E-C12B-4A5A-A066-C4416CC80C71}" srcOrd="2" destOrd="0" parTransId="{98098107-56BF-421B-9AF5-14E03F779B1E}" sibTransId="{33D5E70B-D630-4768-9E7F-2D4AFD3A923B}"/>
    <dgm:cxn modelId="{D716A871-FB85-445B-BC7A-192860AF9015}" srcId="{C08FE09A-BF46-40E4-A2F6-FE29421FBEC2}" destId="{32008710-0066-4A29-A049-46568BA8B5B0}" srcOrd="3" destOrd="0" parTransId="{D59C5888-89CF-4629-A5AD-FF4E07E0BA06}" sibTransId="{CD6B7FBD-B034-4645-ACB7-AE3E8AB82971}"/>
    <dgm:cxn modelId="{F1E2C97C-3455-4B47-BB0D-171F60A7B912}" type="presOf" srcId="{3050907A-E1F5-44A3-887E-24501B1BF96F}" destId="{CFB5CDC8-7094-40D0-B2AE-DFF9D49F1CAB}" srcOrd="0" destOrd="0" presId="urn:microsoft.com/office/officeart/2005/8/layout/vList2"/>
    <dgm:cxn modelId="{D4F12381-4923-4AFA-86AC-F36F7093E20B}" type="presParOf" srcId="{180D1A35-E76B-470D-BAE1-F51743CEBA4C}" destId="{CFB5CDC8-7094-40D0-B2AE-DFF9D49F1CAB}" srcOrd="0" destOrd="0" presId="urn:microsoft.com/office/officeart/2005/8/layout/vList2"/>
    <dgm:cxn modelId="{FB374415-52D1-4ABC-8AAF-71E821FFB77B}" type="presParOf" srcId="{180D1A35-E76B-470D-BAE1-F51743CEBA4C}" destId="{47B396C3-9554-4E12-B7CD-604E4CFB0B98}" srcOrd="1" destOrd="0" presId="urn:microsoft.com/office/officeart/2005/8/layout/vList2"/>
    <dgm:cxn modelId="{9737BA36-96B9-41A9-89E5-7E8C2E2C97E9}" type="presParOf" srcId="{180D1A35-E76B-470D-BAE1-F51743CEBA4C}" destId="{691DD392-0B39-4EAD-B5DB-7E3B74B34137}" srcOrd="2" destOrd="0" presId="urn:microsoft.com/office/officeart/2005/8/layout/vList2"/>
    <dgm:cxn modelId="{48929F4B-C178-40CE-8D6D-E30D7A277213}" type="presParOf" srcId="{180D1A35-E76B-470D-BAE1-F51743CEBA4C}" destId="{A0E86557-B7CE-4B7F-8C11-4C3269B9614B}" srcOrd="3" destOrd="0" presId="urn:microsoft.com/office/officeart/2005/8/layout/vList2"/>
    <dgm:cxn modelId="{86FA0261-89AA-43BD-952E-1CB039C11F11}" type="presParOf" srcId="{180D1A35-E76B-470D-BAE1-F51743CEBA4C}" destId="{C9DA3F22-1635-43C3-A215-B124382A711D}" srcOrd="4" destOrd="0" presId="urn:microsoft.com/office/officeart/2005/8/layout/vList2"/>
    <dgm:cxn modelId="{BCE8D249-14B6-46DB-BE6A-B8D29A7AA83A}" type="presParOf" srcId="{180D1A35-E76B-470D-BAE1-F51743CEBA4C}" destId="{3C71327A-4612-490A-BF18-8AE8E995AD3D}" srcOrd="5" destOrd="0" presId="urn:microsoft.com/office/officeart/2005/8/layout/vList2"/>
    <dgm:cxn modelId="{9F751AAD-74DC-4A5E-A936-7BEEF47D25C2}" type="presParOf" srcId="{180D1A35-E76B-470D-BAE1-F51743CEBA4C}" destId="{8890A784-8794-4CD5-ABFF-69D70919A0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417CF5-FF73-497A-842C-C885C6178A61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B3E6DD0-6AA6-44AF-8E5A-D8C7518E83D4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высокий</a:t>
          </a:r>
          <a:endParaRPr lang="ru-RU" dirty="0">
            <a:effectLst>
              <a:outerShdw blurRad="60007" dist="310007" dir="7680000" sy="30000" kx="1300200" algn="ctr" rotWithShape="0">
                <a:prstClr val="black">
                  <a:alpha val="32000"/>
                </a:prstClr>
              </a:outerShdw>
            </a:effectLst>
          </a:endParaRPr>
        </a:p>
      </dgm:t>
    </dgm:pt>
    <dgm:pt modelId="{B170F22E-6066-4112-99AF-2191DE2CCA97}" type="parTrans" cxnId="{DF3CA9CF-AC12-4AD9-8D4E-7A0FD8033379}">
      <dgm:prSet/>
      <dgm:spPr/>
      <dgm:t>
        <a:bodyPr/>
        <a:lstStyle/>
        <a:p>
          <a:endParaRPr lang="ru-RU"/>
        </a:p>
      </dgm:t>
    </dgm:pt>
    <dgm:pt modelId="{2B0206AF-6F0D-472E-B9C1-8FEABC2D33F4}" type="sibTrans" cxnId="{DF3CA9CF-AC12-4AD9-8D4E-7A0FD8033379}">
      <dgm:prSet/>
      <dgm:spPr/>
      <dgm:t>
        <a:bodyPr/>
        <a:lstStyle/>
        <a:p>
          <a:endParaRPr lang="ru-RU"/>
        </a:p>
      </dgm:t>
    </dgm:pt>
    <dgm:pt modelId="{1AC64BE6-BD8E-4D80-99C9-CAECD9D4F4C7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Жанры: ода, героическая поэма, трагедия</a:t>
          </a:r>
          <a:endParaRPr lang="ru-RU" dirty="0"/>
        </a:p>
      </dgm:t>
    </dgm:pt>
    <dgm:pt modelId="{F26689FD-7D20-448C-AB85-D8A29121A7CD}" type="parTrans" cxnId="{309DC06A-3286-4087-9A5C-D7D9512BE275}">
      <dgm:prSet/>
      <dgm:spPr/>
      <dgm:t>
        <a:bodyPr/>
        <a:lstStyle/>
        <a:p>
          <a:endParaRPr lang="ru-RU"/>
        </a:p>
      </dgm:t>
    </dgm:pt>
    <dgm:pt modelId="{0060F2A3-ACC6-452A-8C83-09DDECDCDF10}" type="sibTrans" cxnId="{309DC06A-3286-4087-9A5C-D7D9512BE275}">
      <dgm:prSet/>
      <dgm:spPr/>
      <dgm:t>
        <a:bodyPr/>
        <a:lstStyle/>
        <a:p>
          <a:endParaRPr lang="ru-RU"/>
        </a:p>
      </dgm:t>
    </dgm:pt>
    <dgm:pt modelId="{40E51915-2E06-495A-B659-63EAE2DB1CE8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Лексика: книжная, церковно-славянская</a:t>
          </a:r>
          <a:endParaRPr lang="ru-RU" dirty="0"/>
        </a:p>
      </dgm:t>
    </dgm:pt>
    <dgm:pt modelId="{4DD9D06E-1C9F-499E-BC8D-BBBEDCB50B7B}" type="parTrans" cxnId="{C8D45E0E-C682-4A10-9DFC-1AAED155F06E}">
      <dgm:prSet/>
      <dgm:spPr/>
      <dgm:t>
        <a:bodyPr/>
        <a:lstStyle/>
        <a:p>
          <a:endParaRPr lang="ru-RU"/>
        </a:p>
      </dgm:t>
    </dgm:pt>
    <dgm:pt modelId="{417A941A-B107-4933-96A1-DC37365C0042}" type="sibTrans" cxnId="{C8D45E0E-C682-4A10-9DFC-1AAED155F06E}">
      <dgm:prSet/>
      <dgm:spPr/>
      <dgm:t>
        <a:bodyPr/>
        <a:lstStyle/>
        <a:p>
          <a:endParaRPr lang="ru-RU"/>
        </a:p>
      </dgm:t>
    </dgm:pt>
    <dgm:pt modelId="{ECD5B2FD-9E58-42C0-ADBB-7B10733AA5E8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средний</a:t>
          </a:r>
          <a:endParaRPr lang="ru-RU" dirty="0">
            <a:effectLst>
              <a:outerShdw blurRad="60007" dist="310007" dir="7680000" sy="30000" kx="1300200" algn="ctr" rotWithShape="0">
                <a:prstClr val="black">
                  <a:alpha val="32000"/>
                </a:prstClr>
              </a:outerShdw>
            </a:effectLst>
          </a:endParaRPr>
        </a:p>
      </dgm:t>
    </dgm:pt>
    <dgm:pt modelId="{1FE6D4C2-FA02-4B70-A048-668F1CD959D0}" type="parTrans" cxnId="{488A6995-D708-4D29-BED6-598A9E5435D1}">
      <dgm:prSet/>
      <dgm:spPr/>
      <dgm:t>
        <a:bodyPr/>
        <a:lstStyle/>
        <a:p>
          <a:endParaRPr lang="ru-RU"/>
        </a:p>
      </dgm:t>
    </dgm:pt>
    <dgm:pt modelId="{6722E7CC-9D52-478D-9347-F12606A1FEA6}" type="sibTrans" cxnId="{488A6995-D708-4D29-BED6-598A9E5435D1}">
      <dgm:prSet/>
      <dgm:spPr/>
      <dgm:t>
        <a:bodyPr/>
        <a:lstStyle/>
        <a:p>
          <a:endParaRPr lang="ru-RU"/>
        </a:p>
      </dgm:t>
    </dgm:pt>
    <dgm:pt modelId="{62D60DB7-AE26-46EA-B95A-CE5F648375DE}">
      <dgm:prSet phldrT="[Текст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Жанры: элегия, драма, сатира, дружеское послание</a:t>
          </a:r>
          <a:endParaRPr lang="ru-RU" dirty="0"/>
        </a:p>
      </dgm:t>
    </dgm:pt>
    <dgm:pt modelId="{ADEB27FF-49E3-41B3-8110-4E7DE819A75A}" type="parTrans" cxnId="{59B97747-1243-4323-9A9F-FEDD1C0B4665}">
      <dgm:prSet/>
      <dgm:spPr/>
      <dgm:t>
        <a:bodyPr/>
        <a:lstStyle/>
        <a:p>
          <a:endParaRPr lang="ru-RU"/>
        </a:p>
      </dgm:t>
    </dgm:pt>
    <dgm:pt modelId="{C89E1F16-5BCC-46B3-A9D4-393EEA190549}" type="sibTrans" cxnId="{59B97747-1243-4323-9A9F-FEDD1C0B4665}">
      <dgm:prSet/>
      <dgm:spPr/>
      <dgm:t>
        <a:bodyPr/>
        <a:lstStyle/>
        <a:p>
          <a:endParaRPr lang="ru-RU"/>
        </a:p>
      </dgm:t>
    </dgm:pt>
    <dgm:pt modelId="{64B0DAA0-90B6-42F3-BE2D-029F3D4C59D1}">
      <dgm:prSet phldrT="[Текст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Лексика: разговорная с элементами книжной</a:t>
          </a:r>
          <a:endParaRPr lang="ru-RU" dirty="0"/>
        </a:p>
      </dgm:t>
    </dgm:pt>
    <dgm:pt modelId="{D8DAC035-FABA-4A39-8454-BDA56CB5D866}" type="parTrans" cxnId="{3E3C7C7B-3E8A-475E-9845-5A9167844D57}">
      <dgm:prSet/>
      <dgm:spPr/>
      <dgm:t>
        <a:bodyPr/>
        <a:lstStyle/>
        <a:p>
          <a:endParaRPr lang="ru-RU"/>
        </a:p>
      </dgm:t>
    </dgm:pt>
    <dgm:pt modelId="{F09BE4DF-A9AC-45A9-9590-0BFC9F194861}" type="sibTrans" cxnId="{3E3C7C7B-3E8A-475E-9845-5A9167844D57}">
      <dgm:prSet/>
      <dgm:spPr/>
      <dgm:t>
        <a:bodyPr/>
        <a:lstStyle/>
        <a:p>
          <a:endParaRPr lang="ru-RU"/>
        </a:p>
      </dgm:t>
    </dgm:pt>
    <dgm:pt modelId="{347243BD-5F36-439E-9ADF-E893C454FE6D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rPr>
            <a:t>низкий</a:t>
          </a:r>
          <a:endParaRPr lang="ru-RU" dirty="0">
            <a:effectLst>
              <a:outerShdw blurRad="60007" dist="310007" dir="7680000" sy="30000" kx="1300200" algn="ctr" rotWithShape="0">
                <a:prstClr val="black">
                  <a:alpha val="32000"/>
                </a:prstClr>
              </a:outerShdw>
            </a:effectLst>
          </a:endParaRPr>
        </a:p>
      </dgm:t>
    </dgm:pt>
    <dgm:pt modelId="{46DD0EBA-9CF3-492A-84CF-874F45E5B8A1}" type="parTrans" cxnId="{CB1C5F41-7F7E-4240-BB1A-7D7B123981D5}">
      <dgm:prSet/>
      <dgm:spPr/>
      <dgm:t>
        <a:bodyPr/>
        <a:lstStyle/>
        <a:p>
          <a:endParaRPr lang="ru-RU"/>
        </a:p>
      </dgm:t>
    </dgm:pt>
    <dgm:pt modelId="{732F7F0E-BF0F-43C3-8914-F392C2B829AB}" type="sibTrans" cxnId="{CB1C5F41-7F7E-4240-BB1A-7D7B123981D5}">
      <dgm:prSet/>
      <dgm:spPr/>
      <dgm:t>
        <a:bodyPr/>
        <a:lstStyle/>
        <a:p>
          <a:endParaRPr lang="ru-RU"/>
        </a:p>
      </dgm:t>
    </dgm:pt>
    <dgm:pt modelId="{73674153-6830-4A7B-B518-D860CB6BE9DA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Жанры: комедия, басня, песня, письмо</a:t>
          </a:r>
          <a:endParaRPr lang="ru-RU" dirty="0"/>
        </a:p>
      </dgm:t>
    </dgm:pt>
    <dgm:pt modelId="{26C61318-101A-4D62-BFC6-2AF6CF109A2D}" type="parTrans" cxnId="{309D119A-10A4-43C8-830D-F41A814AEC49}">
      <dgm:prSet/>
      <dgm:spPr/>
      <dgm:t>
        <a:bodyPr/>
        <a:lstStyle/>
        <a:p>
          <a:endParaRPr lang="ru-RU"/>
        </a:p>
      </dgm:t>
    </dgm:pt>
    <dgm:pt modelId="{22E8B821-F265-413A-AB9A-D18C717E857E}" type="sibTrans" cxnId="{309D119A-10A4-43C8-830D-F41A814AEC49}">
      <dgm:prSet/>
      <dgm:spPr/>
      <dgm:t>
        <a:bodyPr/>
        <a:lstStyle/>
        <a:p>
          <a:endParaRPr lang="ru-RU"/>
        </a:p>
      </dgm:t>
    </dgm:pt>
    <dgm:pt modelId="{7A302776-0E54-4F3B-9A2D-2FA67B0749DE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Лексика: исключительно разговорная</a:t>
          </a:r>
          <a:endParaRPr lang="ru-RU" dirty="0"/>
        </a:p>
      </dgm:t>
    </dgm:pt>
    <dgm:pt modelId="{3DF4BC67-FE76-4410-B095-FF943244CB91}" type="parTrans" cxnId="{2CD47BCB-0DA8-4179-900C-E7CDEA70A26D}">
      <dgm:prSet/>
      <dgm:spPr/>
      <dgm:t>
        <a:bodyPr/>
        <a:lstStyle/>
        <a:p>
          <a:endParaRPr lang="ru-RU"/>
        </a:p>
      </dgm:t>
    </dgm:pt>
    <dgm:pt modelId="{4E27CFD7-61F9-4825-A1AD-E4AB37DA4E8C}" type="sibTrans" cxnId="{2CD47BCB-0DA8-4179-900C-E7CDEA70A26D}">
      <dgm:prSet/>
      <dgm:spPr/>
      <dgm:t>
        <a:bodyPr/>
        <a:lstStyle/>
        <a:p>
          <a:endParaRPr lang="ru-RU"/>
        </a:p>
      </dgm:t>
    </dgm:pt>
    <dgm:pt modelId="{49EB1B2A-35FB-411D-BCA8-C1CDEDEBD221}" type="pres">
      <dgm:prSet presAssocID="{46417CF5-FF73-497A-842C-C885C6178A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1C1672-8DC3-429A-A898-17E530B98FA1}" type="pres">
      <dgm:prSet presAssocID="{3B3E6DD0-6AA6-44AF-8E5A-D8C7518E83D4}" presName="linNode" presStyleCnt="0"/>
      <dgm:spPr/>
    </dgm:pt>
    <dgm:pt modelId="{4CF6E933-E0A5-4724-A1E5-605D74F6F71F}" type="pres">
      <dgm:prSet presAssocID="{3B3E6DD0-6AA6-44AF-8E5A-D8C7518E83D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BF2E8-15E0-44FE-AB15-B64FBD421A7C}" type="pres">
      <dgm:prSet presAssocID="{3B3E6DD0-6AA6-44AF-8E5A-D8C7518E83D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0225F-D55E-47EB-AB6E-45B3D7D6BD16}" type="pres">
      <dgm:prSet presAssocID="{2B0206AF-6F0D-472E-B9C1-8FEABC2D33F4}" presName="sp" presStyleCnt="0"/>
      <dgm:spPr/>
    </dgm:pt>
    <dgm:pt modelId="{9330FE42-BF94-49B7-B62C-6BB565E7F9F6}" type="pres">
      <dgm:prSet presAssocID="{ECD5B2FD-9E58-42C0-ADBB-7B10733AA5E8}" presName="linNode" presStyleCnt="0"/>
      <dgm:spPr/>
    </dgm:pt>
    <dgm:pt modelId="{FCFBA5E2-B60E-4AA6-AD7D-F1A2150EDFD7}" type="pres">
      <dgm:prSet presAssocID="{ECD5B2FD-9E58-42C0-ADBB-7B10733AA5E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B51AA-9DB4-429C-A761-DD3610EA90F9}" type="pres">
      <dgm:prSet presAssocID="{ECD5B2FD-9E58-42C0-ADBB-7B10733AA5E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C441-C3CA-4C74-BACA-9C60EA5E6895}" type="pres">
      <dgm:prSet presAssocID="{6722E7CC-9D52-478D-9347-F12606A1FEA6}" presName="sp" presStyleCnt="0"/>
      <dgm:spPr/>
    </dgm:pt>
    <dgm:pt modelId="{7E33B09C-B06D-462A-B004-DBDCD47C05B6}" type="pres">
      <dgm:prSet presAssocID="{347243BD-5F36-439E-9ADF-E893C454FE6D}" presName="linNode" presStyleCnt="0"/>
      <dgm:spPr/>
    </dgm:pt>
    <dgm:pt modelId="{47807BBA-0062-4D03-BED0-6EB3B360B664}" type="pres">
      <dgm:prSet presAssocID="{347243BD-5F36-439E-9ADF-E893C454FE6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E5F38-7D07-491D-9316-CAFD6C514723}" type="pres">
      <dgm:prSet presAssocID="{347243BD-5F36-439E-9ADF-E893C454FE6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9DC06A-3286-4087-9A5C-D7D9512BE275}" srcId="{3B3E6DD0-6AA6-44AF-8E5A-D8C7518E83D4}" destId="{1AC64BE6-BD8E-4D80-99C9-CAECD9D4F4C7}" srcOrd="0" destOrd="0" parTransId="{F26689FD-7D20-448C-AB85-D8A29121A7CD}" sibTransId="{0060F2A3-ACC6-452A-8C83-09DDECDCDF10}"/>
    <dgm:cxn modelId="{7B94B9F8-D49B-4C0D-853A-D8B50CB26275}" type="presOf" srcId="{64B0DAA0-90B6-42F3-BE2D-029F3D4C59D1}" destId="{CCAB51AA-9DB4-429C-A761-DD3610EA90F9}" srcOrd="0" destOrd="1" presId="urn:microsoft.com/office/officeart/2005/8/layout/vList5"/>
    <dgm:cxn modelId="{2CD47BCB-0DA8-4179-900C-E7CDEA70A26D}" srcId="{347243BD-5F36-439E-9ADF-E893C454FE6D}" destId="{7A302776-0E54-4F3B-9A2D-2FA67B0749DE}" srcOrd="1" destOrd="0" parTransId="{3DF4BC67-FE76-4410-B095-FF943244CB91}" sibTransId="{4E27CFD7-61F9-4825-A1AD-E4AB37DA4E8C}"/>
    <dgm:cxn modelId="{13B55BFB-7D5F-4702-8C7F-4D5619076320}" type="presOf" srcId="{ECD5B2FD-9E58-42C0-ADBB-7B10733AA5E8}" destId="{FCFBA5E2-B60E-4AA6-AD7D-F1A2150EDFD7}" srcOrd="0" destOrd="0" presId="urn:microsoft.com/office/officeart/2005/8/layout/vList5"/>
    <dgm:cxn modelId="{4485C8B9-75EB-4110-B49E-F383A4D59F11}" type="presOf" srcId="{1AC64BE6-BD8E-4D80-99C9-CAECD9D4F4C7}" destId="{754BF2E8-15E0-44FE-AB15-B64FBD421A7C}" srcOrd="0" destOrd="0" presId="urn:microsoft.com/office/officeart/2005/8/layout/vList5"/>
    <dgm:cxn modelId="{BA9C84CB-94F3-445B-B2FE-301CC61F4E30}" type="presOf" srcId="{40E51915-2E06-495A-B659-63EAE2DB1CE8}" destId="{754BF2E8-15E0-44FE-AB15-B64FBD421A7C}" srcOrd="0" destOrd="1" presId="urn:microsoft.com/office/officeart/2005/8/layout/vList5"/>
    <dgm:cxn modelId="{CB1C5F41-7F7E-4240-BB1A-7D7B123981D5}" srcId="{46417CF5-FF73-497A-842C-C885C6178A61}" destId="{347243BD-5F36-439E-9ADF-E893C454FE6D}" srcOrd="2" destOrd="0" parTransId="{46DD0EBA-9CF3-492A-84CF-874F45E5B8A1}" sibTransId="{732F7F0E-BF0F-43C3-8914-F392C2B829AB}"/>
    <dgm:cxn modelId="{FA8FF531-46B0-4F83-A6D1-D8F19FE9FE12}" type="presOf" srcId="{7A302776-0E54-4F3B-9A2D-2FA67B0749DE}" destId="{380E5F38-7D07-491D-9316-CAFD6C514723}" srcOrd="0" destOrd="1" presId="urn:microsoft.com/office/officeart/2005/8/layout/vList5"/>
    <dgm:cxn modelId="{C8D45E0E-C682-4A10-9DFC-1AAED155F06E}" srcId="{3B3E6DD0-6AA6-44AF-8E5A-D8C7518E83D4}" destId="{40E51915-2E06-495A-B659-63EAE2DB1CE8}" srcOrd="1" destOrd="0" parTransId="{4DD9D06E-1C9F-499E-BC8D-BBBEDCB50B7B}" sibTransId="{417A941A-B107-4933-96A1-DC37365C0042}"/>
    <dgm:cxn modelId="{309D119A-10A4-43C8-830D-F41A814AEC49}" srcId="{347243BD-5F36-439E-9ADF-E893C454FE6D}" destId="{73674153-6830-4A7B-B518-D860CB6BE9DA}" srcOrd="0" destOrd="0" parTransId="{26C61318-101A-4D62-BFC6-2AF6CF109A2D}" sibTransId="{22E8B821-F265-413A-AB9A-D18C717E857E}"/>
    <dgm:cxn modelId="{5CA16EFE-3122-4B66-AE6D-2FCE46DFC649}" type="presOf" srcId="{46417CF5-FF73-497A-842C-C885C6178A61}" destId="{49EB1B2A-35FB-411D-BCA8-C1CDEDEBD221}" srcOrd="0" destOrd="0" presId="urn:microsoft.com/office/officeart/2005/8/layout/vList5"/>
    <dgm:cxn modelId="{DF3CA9CF-AC12-4AD9-8D4E-7A0FD8033379}" srcId="{46417CF5-FF73-497A-842C-C885C6178A61}" destId="{3B3E6DD0-6AA6-44AF-8E5A-D8C7518E83D4}" srcOrd="0" destOrd="0" parTransId="{B170F22E-6066-4112-99AF-2191DE2CCA97}" sibTransId="{2B0206AF-6F0D-472E-B9C1-8FEABC2D33F4}"/>
    <dgm:cxn modelId="{25774C3B-7B42-4BCA-8C20-FAFA049319B5}" type="presOf" srcId="{62D60DB7-AE26-46EA-B95A-CE5F648375DE}" destId="{CCAB51AA-9DB4-429C-A761-DD3610EA90F9}" srcOrd="0" destOrd="0" presId="urn:microsoft.com/office/officeart/2005/8/layout/vList5"/>
    <dgm:cxn modelId="{59B97747-1243-4323-9A9F-FEDD1C0B4665}" srcId="{ECD5B2FD-9E58-42C0-ADBB-7B10733AA5E8}" destId="{62D60DB7-AE26-46EA-B95A-CE5F648375DE}" srcOrd="0" destOrd="0" parTransId="{ADEB27FF-49E3-41B3-8110-4E7DE819A75A}" sibTransId="{C89E1F16-5BCC-46B3-A9D4-393EEA190549}"/>
    <dgm:cxn modelId="{2EED2427-32B8-44BB-B590-EECF5A4EF542}" type="presOf" srcId="{347243BD-5F36-439E-9ADF-E893C454FE6D}" destId="{47807BBA-0062-4D03-BED0-6EB3B360B664}" srcOrd="0" destOrd="0" presId="urn:microsoft.com/office/officeart/2005/8/layout/vList5"/>
    <dgm:cxn modelId="{3E3C7C7B-3E8A-475E-9845-5A9167844D57}" srcId="{ECD5B2FD-9E58-42C0-ADBB-7B10733AA5E8}" destId="{64B0DAA0-90B6-42F3-BE2D-029F3D4C59D1}" srcOrd="1" destOrd="0" parTransId="{D8DAC035-FABA-4A39-8454-BDA56CB5D866}" sibTransId="{F09BE4DF-A9AC-45A9-9590-0BFC9F194861}"/>
    <dgm:cxn modelId="{5AAB1A8B-D264-47C2-A638-17A0DC0A7EE4}" type="presOf" srcId="{3B3E6DD0-6AA6-44AF-8E5A-D8C7518E83D4}" destId="{4CF6E933-E0A5-4724-A1E5-605D74F6F71F}" srcOrd="0" destOrd="0" presId="urn:microsoft.com/office/officeart/2005/8/layout/vList5"/>
    <dgm:cxn modelId="{488A6995-D708-4D29-BED6-598A9E5435D1}" srcId="{46417CF5-FF73-497A-842C-C885C6178A61}" destId="{ECD5B2FD-9E58-42C0-ADBB-7B10733AA5E8}" srcOrd="1" destOrd="0" parTransId="{1FE6D4C2-FA02-4B70-A048-668F1CD959D0}" sibTransId="{6722E7CC-9D52-478D-9347-F12606A1FEA6}"/>
    <dgm:cxn modelId="{EFA2B726-7166-446A-91BC-CC4C25D8538B}" type="presOf" srcId="{73674153-6830-4A7B-B518-D860CB6BE9DA}" destId="{380E5F38-7D07-491D-9316-CAFD6C514723}" srcOrd="0" destOrd="0" presId="urn:microsoft.com/office/officeart/2005/8/layout/vList5"/>
    <dgm:cxn modelId="{845DF3A7-6600-4E10-8750-FE4CC3CD79A0}" type="presParOf" srcId="{49EB1B2A-35FB-411D-BCA8-C1CDEDEBD221}" destId="{261C1672-8DC3-429A-A898-17E530B98FA1}" srcOrd="0" destOrd="0" presId="urn:microsoft.com/office/officeart/2005/8/layout/vList5"/>
    <dgm:cxn modelId="{D4A62690-7EF0-4191-A023-E74CF1E33457}" type="presParOf" srcId="{261C1672-8DC3-429A-A898-17E530B98FA1}" destId="{4CF6E933-E0A5-4724-A1E5-605D74F6F71F}" srcOrd="0" destOrd="0" presId="urn:microsoft.com/office/officeart/2005/8/layout/vList5"/>
    <dgm:cxn modelId="{D65F2C06-453C-49E4-9404-9E6F143F369B}" type="presParOf" srcId="{261C1672-8DC3-429A-A898-17E530B98FA1}" destId="{754BF2E8-15E0-44FE-AB15-B64FBD421A7C}" srcOrd="1" destOrd="0" presId="urn:microsoft.com/office/officeart/2005/8/layout/vList5"/>
    <dgm:cxn modelId="{B52A8726-1659-4B98-9FB6-A1A9C597ED1C}" type="presParOf" srcId="{49EB1B2A-35FB-411D-BCA8-C1CDEDEBD221}" destId="{3BC0225F-D55E-47EB-AB6E-45B3D7D6BD16}" srcOrd="1" destOrd="0" presId="urn:microsoft.com/office/officeart/2005/8/layout/vList5"/>
    <dgm:cxn modelId="{39041782-F7C0-4CB8-BC1F-8DDE0B6DC7AF}" type="presParOf" srcId="{49EB1B2A-35FB-411D-BCA8-C1CDEDEBD221}" destId="{9330FE42-BF94-49B7-B62C-6BB565E7F9F6}" srcOrd="2" destOrd="0" presId="urn:microsoft.com/office/officeart/2005/8/layout/vList5"/>
    <dgm:cxn modelId="{2AE2EAD0-1D1B-4C9E-97D6-21398753110E}" type="presParOf" srcId="{9330FE42-BF94-49B7-B62C-6BB565E7F9F6}" destId="{FCFBA5E2-B60E-4AA6-AD7D-F1A2150EDFD7}" srcOrd="0" destOrd="0" presId="urn:microsoft.com/office/officeart/2005/8/layout/vList5"/>
    <dgm:cxn modelId="{54889373-EB36-447B-A9F7-F01E65D5FF45}" type="presParOf" srcId="{9330FE42-BF94-49B7-B62C-6BB565E7F9F6}" destId="{CCAB51AA-9DB4-429C-A761-DD3610EA90F9}" srcOrd="1" destOrd="0" presId="urn:microsoft.com/office/officeart/2005/8/layout/vList5"/>
    <dgm:cxn modelId="{C05E5B91-6767-4DA9-B01F-974BA680898A}" type="presParOf" srcId="{49EB1B2A-35FB-411D-BCA8-C1CDEDEBD221}" destId="{2831C441-C3CA-4C74-BACA-9C60EA5E6895}" srcOrd="3" destOrd="0" presId="urn:microsoft.com/office/officeart/2005/8/layout/vList5"/>
    <dgm:cxn modelId="{C1A370F4-6D27-4AF9-B0C0-9419FBC2BD53}" type="presParOf" srcId="{49EB1B2A-35FB-411D-BCA8-C1CDEDEBD221}" destId="{7E33B09C-B06D-462A-B004-DBDCD47C05B6}" srcOrd="4" destOrd="0" presId="urn:microsoft.com/office/officeart/2005/8/layout/vList5"/>
    <dgm:cxn modelId="{5740D4A7-2515-4407-84ED-63CE793C3322}" type="presParOf" srcId="{7E33B09C-B06D-462A-B004-DBDCD47C05B6}" destId="{47807BBA-0062-4D03-BED0-6EB3B360B664}" srcOrd="0" destOrd="0" presId="urn:microsoft.com/office/officeart/2005/8/layout/vList5"/>
    <dgm:cxn modelId="{AF514935-D06C-4AB1-8033-82F2CD72B224}" type="presParOf" srcId="{7E33B09C-B06D-462A-B004-DBDCD47C05B6}" destId="{380E5F38-7D07-491D-9316-CAFD6C51472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859602-251D-4347-8E10-0AB70DF3020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8C73B7-B752-40FD-9F8B-C0E7A4D92B7F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места</a:t>
          </a:r>
          <a:endParaRPr lang="ru-RU" dirty="0"/>
        </a:p>
      </dgm:t>
    </dgm:pt>
    <dgm:pt modelId="{4B6913D7-78B5-4241-8215-477962E6D256}" type="parTrans" cxnId="{508811FE-9D23-4567-AFDB-1F87159BEC5D}">
      <dgm:prSet/>
      <dgm:spPr/>
      <dgm:t>
        <a:bodyPr/>
        <a:lstStyle/>
        <a:p>
          <a:endParaRPr lang="ru-RU"/>
        </a:p>
      </dgm:t>
    </dgm:pt>
    <dgm:pt modelId="{44AE9CA9-A429-430B-8D9E-13747F2EDDA1}" type="sibTrans" cxnId="{508811FE-9D23-4567-AFDB-1F87159BEC5D}">
      <dgm:prSet/>
      <dgm:spPr/>
      <dgm:t>
        <a:bodyPr/>
        <a:lstStyle/>
        <a:p>
          <a:endParaRPr lang="ru-RU"/>
        </a:p>
      </dgm:t>
    </dgm:pt>
    <dgm:pt modelId="{EDE5B30A-A189-42D0-860F-4D165D158581}">
      <dgm:prSet phldrT="[Текст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Действие происходит в одном доме.</a:t>
          </a:r>
          <a:endParaRPr lang="ru-RU" dirty="0"/>
        </a:p>
      </dgm:t>
    </dgm:pt>
    <dgm:pt modelId="{BF61A009-1001-4D8D-BFFB-C1FC9438C902}" type="parTrans" cxnId="{F0C4E153-A382-49F8-8384-C619F343951E}">
      <dgm:prSet/>
      <dgm:spPr/>
      <dgm:t>
        <a:bodyPr/>
        <a:lstStyle/>
        <a:p>
          <a:endParaRPr lang="ru-RU"/>
        </a:p>
      </dgm:t>
    </dgm:pt>
    <dgm:pt modelId="{D4DDDB76-5669-4B2F-B08E-6B7A78FA3CAF}" type="sibTrans" cxnId="{F0C4E153-A382-49F8-8384-C619F343951E}">
      <dgm:prSet/>
      <dgm:spPr/>
      <dgm:t>
        <a:bodyPr/>
        <a:lstStyle/>
        <a:p>
          <a:endParaRPr lang="ru-RU"/>
        </a:p>
      </dgm:t>
    </dgm:pt>
    <dgm:pt modelId="{2360132C-D989-43AB-B46C-54A2B1ACE40A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времени</a:t>
          </a:r>
          <a:endParaRPr lang="ru-RU" dirty="0"/>
        </a:p>
      </dgm:t>
    </dgm:pt>
    <dgm:pt modelId="{9CFFCF95-3966-4F5E-86DE-34DE49DFFA39}" type="parTrans" cxnId="{7C900B48-6BD7-4B21-8E12-ABDDA00A5414}">
      <dgm:prSet/>
      <dgm:spPr/>
      <dgm:t>
        <a:bodyPr/>
        <a:lstStyle/>
        <a:p>
          <a:endParaRPr lang="ru-RU"/>
        </a:p>
      </dgm:t>
    </dgm:pt>
    <dgm:pt modelId="{804066F7-6C06-45E3-AB22-34B23133F764}" type="sibTrans" cxnId="{7C900B48-6BD7-4B21-8E12-ABDDA00A5414}">
      <dgm:prSet/>
      <dgm:spPr/>
      <dgm:t>
        <a:bodyPr/>
        <a:lstStyle/>
        <a:p>
          <a:endParaRPr lang="ru-RU"/>
        </a:p>
      </dgm:t>
    </dgm:pt>
    <dgm:pt modelId="{C47B88C2-8A54-4810-9B57-4542A0BF8733}">
      <dgm:prSet phldrT="[Текст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Действие происходит в течение одного дня.</a:t>
          </a:r>
          <a:endParaRPr lang="ru-RU" dirty="0"/>
        </a:p>
      </dgm:t>
    </dgm:pt>
    <dgm:pt modelId="{B4A0EE7B-3908-403E-94F2-0C10A1D6CA69}" type="parTrans" cxnId="{8F4CFE77-BFE7-4DC5-B386-FB1CD9F9E8E0}">
      <dgm:prSet/>
      <dgm:spPr/>
      <dgm:t>
        <a:bodyPr/>
        <a:lstStyle/>
        <a:p>
          <a:endParaRPr lang="ru-RU"/>
        </a:p>
      </dgm:t>
    </dgm:pt>
    <dgm:pt modelId="{EB4107E1-5F84-4DFB-972D-0F60BBE74299}" type="sibTrans" cxnId="{8F4CFE77-BFE7-4DC5-B386-FB1CD9F9E8E0}">
      <dgm:prSet/>
      <dgm:spPr/>
      <dgm:t>
        <a:bodyPr/>
        <a:lstStyle/>
        <a:p>
          <a:endParaRPr lang="ru-RU"/>
        </a:p>
      </dgm:t>
    </dgm:pt>
    <dgm:pt modelId="{587F188D-7B03-4F4C-8825-EF39C8196CCF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 smtClean="0"/>
            <a:t>действия</a:t>
          </a:r>
          <a:endParaRPr lang="ru-RU" dirty="0"/>
        </a:p>
      </dgm:t>
    </dgm:pt>
    <dgm:pt modelId="{6ECC5344-31D5-4D66-858A-915D3D7FB25A}" type="parTrans" cxnId="{90FFB603-2CD6-47B2-8D7D-82F30BBD1A12}">
      <dgm:prSet/>
      <dgm:spPr/>
      <dgm:t>
        <a:bodyPr/>
        <a:lstStyle/>
        <a:p>
          <a:endParaRPr lang="ru-RU"/>
        </a:p>
      </dgm:t>
    </dgm:pt>
    <dgm:pt modelId="{CC56DC70-53DE-4F35-A752-AD63BFBAEF7E}" type="sibTrans" cxnId="{90FFB603-2CD6-47B2-8D7D-82F30BBD1A12}">
      <dgm:prSet/>
      <dgm:spPr/>
      <dgm:t>
        <a:bodyPr/>
        <a:lstStyle/>
        <a:p>
          <a:endParaRPr lang="ru-RU"/>
        </a:p>
      </dgm:t>
    </dgm:pt>
    <dgm:pt modelId="{69337319-FE84-4A62-9EAE-FD4421E4C2EE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Одна сюжетная линия, один конфликт.</a:t>
          </a:r>
          <a:endParaRPr lang="ru-RU" dirty="0"/>
        </a:p>
      </dgm:t>
    </dgm:pt>
    <dgm:pt modelId="{69BFCEE0-7FE4-4486-92EF-23F0A728ECA4}" type="parTrans" cxnId="{FA72B068-3C34-459D-BF80-D8F39260194D}">
      <dgm:prSet/>
      <dgm:spPr/>
      <dgm:t>
        <a:bodyPr/>
        <a:lstStyle/>
        <a:p>
          <a:endParaRPr lang="ru-RU"/>
        </a:p>
      </dgm:t>
    </dgm:pt>
    <dgm:pt modelId="{377C6C58-DFF1-4CF0-8D7F-3853D5C2A708}" type="sibTrans" cxnId="{FA72B068-3C34-459D-BF80-D8F39260194D}">
      <dgm:prSet/>
      <dgm:spPr/>
      <dgm:t>
        <a:bodyPr/>
        <a:lstStyle/>
        <a:p>
          <a:endParaRPr lang="ru-RU"/>
        </a:p>
      </dgm:t>
    </dgm:pt>
    <dgm:pt modelId="{E7132DC2-27DF-41E5-8A90-0A1BF4A65735}" type="pres">
      <dgm:prSet presAssocID="{5D859602-251D-4347-8E10-0AB70DF302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429108-4AB0-4036-9061-5B62CC7A3B80}" type="pres">
      <dgm:prSet presAssocID="{8A8C73B7-B752-40FD-9F8B-C0E7A4D92B7F}" presName="linNode" presStyleCnt="0"/>
      <dgm:spPr/>
    </dgm:pt>
    <dgm:pt modelId="{57656D5E-A7A7-42AE-B6C8-96C67804F548}" type="pres">
      <dgm:prSet presAssocID="{8A8C73B7-B752-40FD-9F8B-C0E7A4D92B7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2A266-6303-4EE4-8C37-AB7D8155B1A4}" type="pres">
      <dgm:prSet presAssocID="{8A8C73B7-B752-40FD-9F8B-C0E7A4D92B7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9A380-FCC3-4067-B8D3-B267949F053F}" type="pres">
      <dgm:prSet presAssocID="{44AE9CA9-A429-430B-8D9E-13747F2EDDA1}" presName="sp" presStyleCnt="0"/>
      <dgm:spPr/>
    </dgm:pt>
    <dgm:pt modelId="{FD985EFC-3F3F-4DA3-B244-0B3104D18945}" type="pres">
      <dgm:prSet presAssocID="{2360132C-D989-43AB-B46C-54A2B1ACE40A}" presName="linNode" presStyleCnt="0"/>
      <dgm:spPr/>
    </dgm:pt>
    <dgm:pt modelId="{E9EBABF3-B7CF-46EF-8FA9-0533127A99CC}" type="pres">
      <dgm:prSet presAssocID="{2360132C-D989-43AB-B46C-54A2B1ACE40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D331D-D2B4-4576-A18E-A818D9A51AC1}" type="pres">
      <dgm:prSet presAssocID="{2360132C-D989-43AB-B46C-54A2B1ACE40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A7E6A-019E-4D3B-8F11-25411018A8D0}" type="pres">
      <dgm:prSet presAssocID="{804066F7-6C06-45E3-AB22-34B23133F764}" presName="sp" presStyleCnt="0"/>
      <dgm:spPr/>
    </dgm:pt>
    <dgm:pt modelId="{2B41D79C-15B8-4B0A-A7EF-4D641867D2D9}" type="pres">
      <dgm:prSet presAssocID="{587F188D-7B03-4F4C-8825-EF39C8196CCF}" presName="linNode" presStyleCnt="0"/>
      <dgm:spPr/>
    </dgm:pt>
    <dgm:pt modelId="{267BE0ED-E417-41C9-9A65-11E50DF79849}" type="pres">
      <dgm:prSet presAssocID="{587F188D-7B03-4F4C-8825-EF39C8196CC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0DF5B-3080-4661-9BF6-B43D947C121B}" type="pres">
      <dgm:prSet presAssocID="{587F188D-7B03-4F4C-8825-EF39C8196CC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4CFE77-BFE7-4DC5-B386-FB1CD9F9E8E0}" srcId="{2360132C-D989-43AB-B46C-54A2B1ACE40A}" destId="{C47B88C2-8A54-4810-9B57-4542A0BF8733}" srcOrd="0" destOrd="0" parTransId="{B4A0EE7B-3908-403E-94F2-0C10A1D6CA69}" sibTransId="{EB4107E1-5F84-4DFB-972D-0F60BBE74299}"/>
    <dgm:cxn modelId="{7C900B48-6BD7-4B21-8E12-ABDDA00A5414}" srcId="{5D859602-251D-4347-8E10-0AB70DF3020D}" destId="{2360132C-D989-43AB-B46C-54A2B1ACE40A}" srcOrd="1" destOrd="0" parTransId="{9CFFCF95-3966-4F5E-86DE-34DE49DFFA39}" sibTransId="{804066F7-6C06-45E3-AB22-34B23133F764}"/>
    <dgm:cxn modelId="{C95B35C2-9F7E-42D3-B7A8-BA30390AE8C3}" type="presOf" srcId="{EDE5B30A-A189-42D0-860F-4D165D158581}" destId="{8DD2A266-6303-4EE4-8C37-AB7D8155B1A4}" srcOrd="0" destOrd="0" presId="urn:microsoft.com/office/officeart/2005/8/layout/vList5"/>
    <dgm:cxn modelId="{FA72B068-3C34-459D-BF80-D8F39260194D}" srcId="{587F188D-7B03-4F4C-8825-EF39C8196CCF}" destId="{69337319-FE84-4A62-9EAE-FD4421E4C2EE}" srcOrd="0" destOrd="0" parTransId="{69BFCEE0-7FE4-4486-92EF-23F0A728ECA4}" sibTransId="{377C6C58-DFF1-4CF0-8D7F-3853D5C2A708}"/>
    <dgm:cxn modelId="{51D6EAE0-BDEA-475D-BCDC-92F9B20434F8}" type="presOf" srcId="{587F188D-7B03-4F4C-8825-EF39C8196CCF}" destId="{267BE0ED-E417-41C9-9A65-11E50DF79849}" srcOrd="0" destOrd="0" presId="urn:microsoft.com/office/officeart/2005/8/layout/vList5"/>
    <dgm:cxn modelId="{508811FE-9D23-4567-AFDB-1F87159BEC5D}" srcId="{5D859602-251D-4347-8E10-0AB70DF3020D}" destId="{8A8C73B7-B752-40FD-9F8B-C0E7A4D92B7F}" srcOrd="0" destOrd="0" parTransId="{4B6913D7-78B5-4241-8215-477962E6D256}" sibTransId="{44AE9CA9-A429-430B-8D9E-13747F2EDDA1}"/>
    <dgm:cxn modelId="{A43C7353-53C8-4409-8EAF-148329691749}" type="presOf" srcId="{2360132C-D989-43AB-B46C-54A2B1ACE40A}" destId="{E9EBABF3-B7CF-46EF-8FA9-0533127A99CC}" srcOrd="0" destOrd="0" presId="urn:microsoft.com/office/officeart/2005/8/layout/vList5"/>
    <dgm:cxn modelId="{83B000CF-4EF2-460B-B330-288E9372BBB7}" type="presOf" srcId="{8A8C73B7-B752-40FD-9F8B-C0E7A4D92B7F}" destId="{57656D5E-A7A7-42AE-B6C8-96C67804F548}" srcOrd="0" destOrd="0" presId="urn:microsoft.com/office/officeart/2005/8/layout/vList5"/>
    <dgm:cxn modelId="{F0C4E153-A382-49F8-8384-C619F343951E}" srcId="{8A8C73B7-B752-40FD-9F8B-C0E7A4D92B7F}" destId="{EDE5B30A-A189-42D0-860F-4D165D158581}" srcOrd="0" destOrd="0" parTransId="{BF61A009-1001-4D8D-BFFB-C1FC9438C902}" sibTransId="{D4DDDB76-5669-4B2F-B08E-6B7A78FA3CAF}"/>
    <dgm:cxn modelId="{90FFB603-2CD6-47B2-8D7D-82F30BBD1A12}" srcId="{5D859602-251D-4347-8E10-0AB70DF3020D}" destId="{587F188D-7B03-4F4C-8825-EF39C8196CCF}" srcOrd="2" destOrd="0" parTransId="{6ECC5344-31D5-4D66-858A-915D3D7FB25A}" sibTransId="{CC56DC70-53DE-4F35-A752-AD63BFBAEF7E}"/>
    <dgm:cxn modelId="{50A9EFCD-9BDC-480A-8127-FEDAD40EADDB}" type="presOf" srcId="{5D859602-251D-4347-8E10-0AB70DF3020D}" destId="{E7132DC2-27DF-41E5-8A90-0A1BF4A65735}" srcOrd="0" destOrd="0" presId="urn:microsoft.com/office/officeart/2005/8/layout/vList5"/>
    <dgm:cxn modelId="{D1D63209-267B-4FB1-98E2-ACF52860DB25}" type="presOf" srcId="{C47B88C2-8A54-4810-9B57-4542A0BF8733}" destId="{799D331D-D2B4-4576-A18E-A818D9A51AC1}" srcOrd="0" destOrd="0" presId="urn:microsoft.com/office/officeart/2005/8/layout/vList5"/>
    <dgm:cxn modelId="{9CE68C78-2A32-46A3-9449-3C758CB99B25}" type="presOf" srcId="{69337319-FE84-4A62-9EAE-FD4421E4C2EE}" destId="{6620DF5B-3080-4661-9BF6-B43D947C121B}" srcOrd="0" destOrd="0" presId="urn:microsoft.com/office/officeart/2005/8/layout/vList5"/>
    <dgm:cxn modelId="{0E8659BF-28A7-4E9D-B2DC-FC1B8F48B1C6}" type="presParOf" srcId="{E7132DC2-27DF-41E5-8A90-0A1BF4A65735}" destId="{7D429108-4AB0-4036-9061-5B62CC7A3B80}" srcOrd="0" destOrd="0" presId="urn:microsoft.com/office/officeart/2005/8/layout/vList5"/>
    <dgm:cxn modelId="{ACE4F790-F30A-407B-A8DD-4C66270305F5}" type="presParOf" srcId="{7D429108-4AB0-4036-9061-5B62CC7A3B80}" destId="{57656D5E-A7A7-42AE-B6C8-96C67804F548}" srcOrd="0" destOrd="0" presId="urn:microsoft.com/office/officeart/2005/8/layout/vList5"/>
    <dgm:cxn modelId="{C605C07F-DFEC-442F-8E1B-5DBC92588B99}" type="presParOf" srcId="{7D429108-4AB0-4036-9061-5B62CC7A3B80}" destId="{8DD2A266-6303-4EE4-8C37-AB7D8155B1A4}" srcOrd="1" destOrd="0" presId="urn:microsoft.com/office/officeart/2005/8/layout/vList5"/>
    <dgm:cxn modelId="{57337B21-1C60-47D4-B150-94EC2B6B99D2}" type="presParOf" srcId="{E7132DC2-27DF-41E5-8A90-0A1BF4A65735}" destId="{12F9A380-FCC3-4067-B8D3-B267949F053F}" srcOrd="1" destOrd="0" presId="urn:microsoft.com/office/officeart/2005/8/layout/vList5"/>
    <dgm:cxn modelId="{6218D80C-3FC1-424D-B9C2-5F59C3D654F8}" type="presParOf" srcId="{E7132DC2-27DF-41E5-8A90-0A1BF4A65735}" destId="{FD985EFC-3F3F-4DA3-B244-0B3104D18945}" srcOrd="2" destOrd="0" presId="urn:microsoft.com/office/officeart/2005/8/layout/vList5"/>
    <dgm:cxn modelId="{690B8336-EE95-4B15-A643-A4142491CE6C}" type="presParOf" srcId="{FD985EFC-3F3F-4DA3-B244-0B3104D18945}" destId="{E9EBABF3-B7CF-46EF-8FA9-0533127A99CC}" srcOrd="0" destOrd="0" presId="urn:microsoft.com/office/officeart/2005/8/layout/vList5"/>
    <dgm:cxn modelId="{6B8218EC-5234-45AD-A8F0-EDE568884DA3}" type="presParOf" srcId="{FD985EFC-3F3F-4DA3-B244-0B3104D18945}" destId="{799D331D-D2B4-4576-A18E-A818D9A51AC1}" srcOrd="1" destOrd="0" presId="urn:microsoft.com/office/officeart/2005/8/layout/vList5"/>
    <dgm:cxn modelId="{997D0C15-46E3-4D7B-BCF3-085EA04D8922}" type="presParOf" srcId="{E7132DC2-27DF-41E5-8A90-0A1BF4A65735}" destId="{EDEA7E6A-019E-4D3B-8F11-25411018A8D0}" srcOrd="3" destOrd="0" presId="urn:microsoft.com/office/officeart/2005/8/layout/vList5"/>
    <dgm:cxn modelId="{21D6BDC2-1034-436F-88DF-CE6DC24E3587}" type="presParOf" srcId="{E7132DC2-27DF-41E5-8A90-0A1BF4A65735}" destId="{2B41D79C-15B8-4B0A-A7EF-4D641867D2D9}" srcOrd="4" destOrd="0" presId="urn:microsoft.com/office/officeart/2005/8/layout/vList5"/>
    <dgm:cxn modelId="{38BDFD4E-5B98-44A1-B510-4C029CF7BBB1}" type="presParOf" srcId="{2B41D79C-15B8-4B0A-A7EF-4D641867D2D9}" destId="{267BE0ED-E417-41C9-9A65-11E50DF79849}" srcOrd="0" destOrd="0" presId="urn:microsoft.com/office/officeart/2005/8/layout/vList5"/>
    <dgm:cxn modelId="{D6A7400E-009E-4B5E-AD33-BA7C5626E57D}" type="presParOf" srcId="{2B41D79C-15B8-4B0A-A7EF-4D641867D2D9}" destId="{6620DF5B-3080-4661-9BF6-B43D947C121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684BC0-BC26-4A18-8115-431D4488504A}">
      <dsp:nvSpPr>
        <dsp:cNvPr id="0" name=""/>
        <dsp:cNvSpPr/>
      </dsp:nvSpPr>
      <dsp:spPr>
        <a:xfrm rot="10800000">
          <a:off x="1469353" y="3009"/>
          <a:ext cx="5035664" cy="803886"/>
        </a:xfrm>
        <a:prstGeom prst="homePlate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5449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Гражданско-просветительская тематика. Человек – гражданин, а не личность.</a:t>
          </a:r>
          <a:endParaRPr lang="ru-RU" sz="2000" kern="1200" dirty="0"/>
        </a:p>
      </dsp:txBody>
      <dsp:txXfrm rot="10800000">
        <a:off x="1469353" y="3009"/>
        <a:ext cx="5035664" cy="803886"/>
      </dsp:txXfrm>
    </dsp:sp>
    <dsp:sp modelId="{6E5CEED7-C83F-4EA0-9A28-78F20F877712}">
      <dsp:nvSpPr>
        <dsp:cNvPr id="0" name=""/>
        <dsp:cNvSpPr/>
      </dsp:nvSpPr>
      <dsp:spPr>
        <a:xfrm>
          <a:off x="1067410" y="3009"/>
          <a:ext cx="803886" cy="8038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2BF8F-1C63-4B6B-BACA-045A35841DAE}">
      <dsp:nvSpPr>
        <dsp:cNvPr id="0" name=""/>
        <dsp:cNvSpPr/>
      </dsp:nvSpPr>
      <dsp:spPr>
        <a:xfrm rot="10800000">
          <a:off x="1469353" y="1046861"/>
          <a:ext cx="5035664" cy="803886"/>
        </a:xfrm>
        <a:prstGeom prst="homePlat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5449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Утверждение культа разума. </a:t>
          </a:r>
          <a:endParaRPr lang="ru-RU" sz="2200" kern="1200" dirty="0"/>
        </a:p>
      </dsp:txBody>
      <dsp:txXfrm rot="10800000">
        <a:off x="1469353" y="1046861"/>
        <a:ext cx="5035664" cy="803886"/>
      </dsp:txXfrm>
    </dsp:sp>
    <dsp:sp modelId="{37ADAE2C-4CC7-4764-8534-F13A77D0D368}">
      <dsp:nvSpPr>
        <dsp:cNvPr id="0" name=""/>
        <dsp:cNvSpPr/>
      </dsp:nvSpPr>
      <dsp:spPr>
        <a:xfrm>
          <a:off x="1067410" y="1046861"/>
          <a:ext cx="803886" cy="8038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DD968-D953-409A-9EA1-A1F05ED9B856}">
      <dsp:nvSpPr>
        <dsp:cNvPr id="0" name=""/>
        <dsp:cNvSpPr/>
      </dsp:nvSpPr>
      <dsp:spPr>
        <a:xfrm rot="10800000">
          <a:off x="1469353" y="2090714"/>
          <a:ext cx="5035664" cy="803886"/>
        </a:xfrm>
        <a:prstGeom prst="homePlate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54492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Чёткое деление на положительных и отрицательных героев.</a:t>
          </a:r>
          <a:endParaRPr lang="ru-RU" sz="2200" kern="1200" dirty="0"/>
        </a:p>
      </dsp:txBody>
      <dsp:txXfrm rot="10800000">
        <a:off x="1469353" y="2090714"/>
        <a:ext cx="5035664" cy="803886"/>
      </dsp:txXfrm>
    </dsp:sp>
    <dsp:sp modelId="{FCBF584E-0875-4DD9-97BA-57EB81DDA7A5}">
      <dsp:nvSpPr>
        <dsp:cNvPr id="0" name=""/>
        <dsp:cNvSpPr/>
      </dsp:nvSpPr>
      <dsp:spPr>
        <a:xfrm>
          <a:off x="1067410" y="2090714"/>
          <a:ext cx="803886" cy="8038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AC2515-C5B1-46CF-920C-EEDB1CF83D26}">
      <dsp:nvSpPr>
        <dsp:cNvPr id="0" name=""/>
        <dsp:cNvSpPr/>
      </dsp:nvSpPr>
      <dsp:spPr>
        <a:xfrm rot="10800000">
          <a:off x="1469353" y="3134566"/>
          <a:ext cx="5035664" cy="962107"/>
        </a:xfrm>
        <a:prstGeom prst="homePlat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5449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Конфликт между чувством и разумом; между личным желанием и общественным долгом.</a:t>
          </a:r>
          <a:endParaRPr lang="ru-RU" sz="2000" kern="1200" dirty="0"/>
        </a:p>
      </dsp:txBody>
      <dsp:txXfrm rot="10800000">
        <a:off x="1469353" y="3134566"/>
        <a:ext cx="5035664" cy="962107"/>
      </dsp:txXfrm>
    </dsp:sp>
    <dsp:sp modelId="{B045F324-242C-4CB6-92C0-A504359118A3}">
      <dsp:nvSpPr>
        <dsp:cNvPr id="0" name=""/>
        <dsp:cNvSpPr/>
      </dsp:nvSpPr>
      <dsp:spPr>
        <a:xfrm>
          <a:off x="1067410" y="3213677"/>
          <a:ext cx="803886" cy="8038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FE010-E38A-44F6-BC93-FCB5DCAAFD69}">
      <dsp:nvSpPr>
        <dsp:cNvPr id="0" name=""/>
        <dsp:cNvSpPr/>
      </dsp:nvSpPr>
      <dsp:spPr>
        <a:xfrm rot="10800000">
          <a:off x="1469353" y="4336640"/>
          <a:ext cx="5035664" cy="803886"/>
        </a:xfrm>
        <a:prstGeom prst="homePlate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5449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Искусство должно изображать идеальную (образцовую) модель жизни.</a:t>
          </a:r>
          <a:endParaRPr lang="ru-RU" sz="2000" kern="1200" dirty="0"/>
        </a:p>
      </dsp:txBody>
      <dsp:txXfrm rot="10800000">
        <a:off x="1469353" y="4336640"/>
        <a:ext cx="5035664" cy="803886"/>
      </dsp:txXfrm>
    </dsp:sp>
    <dsp:sp modelId="{B73C0DED-5816-4FEE-871D-48CD14CC70B4}">
      <dsp:nvSpPr>
        <dsp:cNvPr id="0" name=""/>
        <dsp:cNvSpPr/>
      </dsp:nvSpPr>
      <dsp:spPr>
        <a:xfrm>
          <a:off x="1067410" y="4336640"/>
          <a:ext cx="803886" cy="8038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845CC4-F965-45BD-A4CC-12CA5652FFF3}">
      <dsp:nvSpPr>
        <dsp:cNvPr id="0" name=""/>
        <dsp:cNvSpPr/>
      </dsp:nvSpPr>
      <dsp:spPr>
        <a:xfrm rot="10800000">
          <a:off x="1071571" y="500071"/>
          <a:ext cx="3113798" cy="3545252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500" b="1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 rot="10800000">
        <a:off x="1071571" y="500071"/>
        <a:ext cx="3113798" cy="3545252"/>
      </dsp:txXfrm>
    </dsp:sp>
    <dsp:sp modelId="{3E2B550A-4C7C-4F2A-B060-DC4AA0E9EE06}">
      <dsp:nvSpPr>
        <dsp:cNvPr id="0" name=""/>
        <dsp:cNvSpPr/>
      </dsp:nvSpPr>
      <dsp:spPr>
        <a:xfrm>
          <a:off x="4500597" y="357215"/>
          <a:ext cx="3262092" cy="3771395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b="1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4500597" y="357215"/>
        <a:ext cx="3262092" cy="37713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B5CDC8-7094-40D0-B2AE-DFF9D49F1CAB}">
      <dsp:nvSpPr>
        <dsp:cNvPr id="0" name=""/>
        <dsp:cNvSpPr/>
      </dsp:nvSpPr>
      <dsp:spPr>
        <a:xfrm>
          <a:off x="0" y="57408"/>
          <a:ext cx="5024430" cy="116810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Высокородный человек. </a:t>
          </a:r>
          <a:endParaRPr lang="ru-RU" sz="29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57408"/>
        <a:ext cx="5024430" cy="1168100"/>
      </dsp:txXfrm>
    </dsp:sp>
    <dsp:sp modelId="{691DD392-0B39-4EAD-B5DB-7E3B74B34137}">
      <dsp:nvSpPr>
        <dsp:cNvPr id="0" name=""/>
        <dsp:cNvSpPr/>
      </dsp:nvSpPr>
      <dsp:spPr>
        <a:xfrm>
          <a:off x="0" y="1333872"/>
          <a:ext cx="5024430" cy="1121062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Овладел своими страстями.</a:t>
          </a:r>
          <a:endParaRPr lang="ru-RU" sz="29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1333872"/>
        <a:ext cx="5024430" cy="1121062"/>
      </dsp:txXfrm>
    </dsp:sp>
    <dsp:sp modelId="{C9DA3F22-1635-43C3-A215-B124382A711D}">
      <dsp:nvSpPr>
        <dsp:cNvPr id="0" name=""/>
        <dsp:cNvSpPr/>
      </dsp:nvSpPr>
      <dsp:spPr>
        <a:xfrm>
          <a:off x="0" y="2531840"/>
          <a:ext cx="5024430" cy="1233996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Подчинил личные интересы долгу перед обществом.</a:t>
          </a:r>
          <a:endParaRPr lang="ru-RU" sz="29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2531840"/>
        <a:ext cx="5024430" cy="1233996"/>
      </dsp:txXfrm>
    </dsp:sp>
    <dsp:sp modelId="{8890A784-8794-4CD5-ABFF-69D70919A0EE}">
      <dsp:nvSpPr>
        <dsp:cNvPr id="0" name=""/>
        <dsp:cNvSpPr/>
      </dsp:nvSpPr>
      <dsp:spPr>
        <a:xfrm>
          <a:off x="0" y="3831128"/>
          <a:ext cx="5024430" cy="1183537"/>
        </a:xfrm>
        <a:prstGeom prst="roundRect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rPr>
            <a:t>Руководствуется высокими нравственными принципами.</a:t>
          </a:r>
          <a:endParaRPr lang="ru-RU" sz="2900" kern="1200" dirty="0"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3831128"/>
        <a:ext cx="5024430" cy="118353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69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443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31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775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06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239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814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646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197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377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789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1183A-14E1-4CC4-B7B8-D9A4A4BFEC7C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7837-CA07-4420-95A8-A921313038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120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3258" y="188640"/>
            <a:ext cx="9144000" cy="1470025"/>
          </a:xfr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Литературные </a:t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направления</a:t>
            </a:r>
            <a:endParaRPr lang="ru-RU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119336"/>
            <a:ext cx="9144000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Автор: учитель русского языка и литературы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ГБОУ «школа 109»  подразделение в ФНКЦ им. Д.Рогачёва </a:t>
            </a:r>
          </a:p>
          <a:p>
            <a:pPr algn="ctr"/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Капущак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Марианна Николаевна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6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КЛАССИЦИЗМ</a:t>
            </a:r>
            <a:endParaRPr lang="ru-RU" sz="3600" b="1" spc="1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7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умароков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86446" y="285728"/>
            <a:ext cx="2952749" cy="2952749"/>
          </a:xfrm>
          <a:prstGeom prst="rect">
            <a:avLst/>
          </a:prstGeom>
        </p:spPr>
      </p:pic>
      <p:pic>
        <p:nvPicPr>
          <p:cNvPr id="10" name="Рисунок 9" descr="krulov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786446" y="3571852"/>
            <a:ext cx="3000396" cy="3000396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285720" y="357166"/>
            <a:ext cx="4429156" cy="278608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Смеялся воробей, </a:t>
            </a:r>
            <a:br>
              <a:rPr lang="ru-RU" sz="1600" dirty="0" smtClean="0"/>
            </a:br>
            <a:r>
              <a:rPr lang="ru-RU" sz="1600" dirty="0" err="1" smtClean="0"/>
              <a:t>Въ</a:t>
            </a:r>
            <a:r>
              <a:rPr lang="ru-RU" sz="1600" dirty="0" smtClean="0"/>
              <a:t> </a:t>
            </a:r>
            <a:r>
              <a:rPr lang="ru-RU" sz="1600" dirty="0" err="1" smtClean="0"/>
              <a:t>кохтяхъ</a:t>
            </a:r>
            <a:r>
              <a:rPr lang="ru-RU" sz="1600" dirty="0" smtClean="0"/>
              <a:t> орла </a:t>
            </a:r>
            <a:r>
              <a:rPr lang="ru-RU" sz="1600" dirty="0" err="1" smtClean="0"/>
              <a:t>онъ</a:t>
            </a:r>
            <a:r>
              <a:rPr lang="ru-RU" sz="1600" dirty="0" smtClean="0"/>
              <a:t> зайца видя: </a:t>
            </a:r>
          </a:p>
          <a:p>
            <a:r>
              <a:rPr lang="ru-RU" sz="1600" dirty="0" smtClean="0"/>
              <a:t>Бежать умей, </a:t>
            </a:r>
            <a:br>
              <a:rPr lang="ru-RU" sz="1600" dirty="0" smtClean="0"/>
            </a:br>
            <a:r>
              <a:rPr lang="ru-RU" sz="1600" dirty="0" smtClean="0"/>
              <a:t>Ты смерти ненавидя. </a:t>
            </a:r>
            <a:br>
              <a:rPr lang="ru-RU" sz="1600" dirty="0" smtClean="0"/>
            </a:br>
            <a:r>
              <a:rPr lang="ru-RU" sz="1600" dirty="0" smtClean="0"/>
              <a:t>А </a:t>
            </a:r>
            <a:r>
              <a:rPr lang="ru-RU" sz="1600" dirty="0" err="1" smtClean="0"/>
              <a:t>ястребъ</a:t>
            </a:r>
            <a:r>
              <a:rPr lang="ru-RU" sz="1600" dirty="0" smtClean="0"/>
              <a:t> ту насмешку </a:t>
            </a:r>
            <a:r>
              <a:rPr lang="ru-RU" sz="1600" dirty="0" err="1" smtClean="0"/>
              <a:t>прекратилъ</a:t>
            </a:r>
            <a:r>
              <a:rPr lang="ru-RU" sz="1600" dirty="0" smtClean="0"/>
              <a:t>. </a:t>
            </a:r>
            <a:br>
              <a:rPr lang="ru-RU" sz="1600" dirty="0" smtClean="0"/>
            </a:br>
            <a:r>
              <a:rPr lang="ru-RU" sz="1600" dirty="0" smtClean="0"/>
              <a:t>Насмешника подобно </a:t>
            </a:r>
            <a:r>
              <a:rPr lang="ru-RU" sz="1600" dirty="0" err="1" smtClean="0"/>
              <a:t>ухватилъ</a:t>
            </a:r>
            <a:r>
              <a:rPr lang="ru-RU" sz="1600" dirty="0" smtClean="0"/>
              <a:t>.</a:t>
            </a:r>
          </a:p>
          <a:p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                 </a:t>
            </a:r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(Басня «Воробей». </a:t>
            </a:r>
            <a:r>
              <a:rPr lang="ru-RU" sz="1400" b="1" u="sng" dirty="0" smtClean="0">
                <a:solidFill>
                  <a:schemeClr val="accent5">
                    <a:lumMod val="50000"/>
                  </a:schemeClr>
                </a:solidFill>
              </a:rPr>
              <a:t>А.П.Сумароков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357562"/>
            <a:ext cx="4429156" cy="31432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Чижа захлопнула злодейка-западня:</a:t>
            </a:r>
          </a:p>
          <a:p>
            <a:r>
              <a:rPr lang="ru-RU" sz="1600" dirty="0" smtClean="0"/>
              <a:t>‎Бедняжка в ней и рвался, и метался,</a:t>
            </a:r>
          </a:p>
          <a:p>
            <a:r>
              <a:rPr lang="ru-RU" sz="1600" dirty="0" smtClean="0"/>
              <a:t>А Голубь молодой над ним же издевался.</a:t>
            </a:r>
            <a:br>
              <a:rPr lang="ru-RU" sz="1600" dirty="0" smtClean="0"/>
            </a:br>
            <a:r>
              <a:rPr lang="ru-RU" sz="1600" dirty="0" smtClean="0"/>
              <a:t>«Не стыдно ль», говорит: «средь бела дня</a:t>
            </a:r>
            <a:br>
              <a:rPr lang="ru-RU" sz="1600" dirty="0" smtClean="0"/>
            </a:br>
            <a:r>
              <a:rPr lang="ru-RU" sz="1600" dirty="0" smtClean="0"/>
              <a:t>‎Попался!</a:t>
            </a:r>
            <a:br>
              <a:rPr lang="ru-RU" sz="1600" dirty="0" smtClean="0"/>
            </a:br>
            <a:r>
              <a:rPr lang="ru-RU" sz="1600" dirty="0" smtClean="0"/>
              <a:t>‎Не провели бы так меня:</a:t>
            </a:r>
            <a:br>
              <a:rPr lang="ru-RU" sz="1600" dirty="0" smtClean="0"/>
            </a:br>
            <a:r>
              <a:rPr lang="ru-RU" sz="1600" dirty="0" smtClean="0"/>
              <a:t>‎За это я ручаюсь смело».</a:t>
            </a:r>
            <a:br>
              <a:rPr lang="ru-RU" sz="1600" dirty="0" smtClean="0"/>
            </a:br>
            <a:r>
              <a:rPr lang="ru-RU" sz="1600" dirty="0" smtClean="0"/>
              <a:t>Ан смотришь, тут же сам запутался в силок.</a:t>
            </a:r>
            <a:br>
              <a:rPr lang="ru-RU" sz="1600" dirty="0" smtClean="0"/>
            </a:br>
            <a:r>
              <a:rPr lang="ru-RU" sz="1600" dirty="0" smtClean="0"/>
              <a:t>‎И дело!</a:t>
            </a:r>
          </a:p>
          <a:p>
            <a:endParaRPr lang="ru-RU" sz="1600" dirty="0" smtClean="0"/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(Басня «Чиж и Голубь». </a:t>
            </a:r>
            <a:r>
              <a:rPr lang="ru-RU" sz="1400" b="1" u="sng" dirty="0" smtClean="0">
                <a:solidFill>
                  <a:schemeClr val="accent5">
                    <a:lumMod val="50000"/>
                  </a:schemeClr>
                </a:solidFill>
              </a:rPr>
              <a:t>И.А.Крылов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4786314" y="1428736"/>
            <a:ext cx="714380" cy="642942"/>
          </a:xfrm>
          <a:prstGeom prst="leftArrow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4786314" y="4643446"/>
            <a:ext cx="714380" cy="642942"/>
          </a:xfrm>
          <a:prstGeom prst="leftArrow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нвизин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14282" y="214290"/>
            <a:ext cx="3000396" cy="3000396"/>
          </a:xfrm>
        </p:spPr>
      </p:pic>
      <p:pic>
        <p:nvPicPr>
          <p:cNvPr id="6" name="Рисунок 5" descr="радищев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4282" y="3571876"/>
            <a:ext cx="3000396" cy="3000396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4357686" y="285728"/>
            <a:ext cx="4143404" cy="278608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Не имей к мужу своему любви, которая на дружбу походила б. Имей к нему дружбу, которая на</a:t>
            </a:r>
          </a:p>
          <a:p>
            <a:r>
              <a:rPr lang="ru-RU" sz="2000" dirty="0" smtClean="0"/>
              <a:t> любовь бы походила. Это будет гораздо прочнее.</a:t>
            </a:r>
          </a:p>
          <a:p>
            <a:endParaRPr lang="ru-RU" sz="2000" dirty="0" smtClean="0"/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(Комедия «Недоросль». </a:t>
            </a:r>
            <a:r>
              <a:rPr lang="ru-RU" sz="1600" b="1" u="sng" dirty="0" smtClean="0">
                <a:solidFill>
                  <a:schemeClr val="accent5">
                    <a:lumMod val="50000"/>
                  </a:schemeClr>
                </a:solidFill>
              </a:rPr>
              <a:t>Д.И.Фонвизин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7686" y="3500438"/>
            <a:ext cx="4143404" cy="292895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Блажен писатель, если творением своим мог просветить хотя единого, блажен, если в едином хотя сердце посеял добродетель.</a:t>
            </a:r>
          </a:p>
          <a:p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(«Путешествие из Петербурга в Москву». </a:t>
            </a:r>
            <a:r>
              <a:rPr lang="ru-RU" sz="1600" b="1" u="sng" dirty="0" smtClean="0">
                <a:solidFill>
                  <a:schemeClr val="accent5">
                    <a:lumMod val="50000"/>
                  </a:schemeClr>
                </a:solidFill>
              </a:rPr>
              <a:t>А.Н.Радищев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357554" y="1357298"/>
            <a:ext cx="857256" cy="642942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357554" y="4572008"/>
            <a:ext cx="857256" cy="642942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Литературное направление</a:t>
            </a:r>
            <a:endParaRPr lang="ru-RU" dirty="0">
              <a:solidFill>
                <a:schemeClr val="bg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73778"/>
            <a:ext cx="2966875" cy="146407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362411" y="1628800"/>
            <a:ext cx="5458061" cy="46085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563888" y="2060848"/>
            <a:ext cx="504056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- это художественный метод, формирующий общие идейно-эстетические принципы в творчестве множества писателей.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93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9" y="176227"/>
            <a:ext cx="9149009" cy="1038195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КЛАССИЦИЗМ</a:t>
            </a:r>
            <a:endParaRPr lang="ru-RU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357190"/>
          </a:xfr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(от лат.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lassicus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– образцовый)</a:t>
            </a:r>
            <a:endParaRPr lang="ru-RU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9806" y="747727"/>
            <a:ext cx="7968619" cy="5976464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428596" y="2000240"/>
            <a:ext cx="5328592" cy="417646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85786" y="2276872"/>
            <a:ext cx="471490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Направление в </a:t>
            </a:r>
            <a:r>
              <a:rPr lang="ru-RU" sz="3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искусстве </a:t>
            </a:r>
            <a:endParaRPr lang="ru-RU" sz="34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ru-RU" sz="34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XVII – начала XIX века</a:t>
            </a:r>
            <a:r>
              <a:rPr lang="ru-RU" sz="3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endParaRPr lang="ru-RU" sz="34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ru-RU" sz="34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Ориентировалось на образы и формы античного искусства.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12011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16632"/>
            <a:ext cx="9144000" cy="1323439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В основе КЛАССИЦИЗМА – </a:t>
            </a:r>
          </a:p>
          <a:p>
            <a:pPr algn="ctr"/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принцип РАЦИОНАЛИЗМА</a:t>
            </a:r>
            <a:endParaRPr lang="ru-RU" sz="4000" b="1" dirty="0">
              <a:solidFill>
                <a:schemeClr val="bg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785786" y="1500174"/>
          <a:ext cx="757242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351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346224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КОНФЛИКТ</a:t>
            </a:r>
            <a:b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чувства и разума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216513734"/>
              </p:ext>
            </p:extLst>
          </p:nvPr>
        </p:nvGraphicFramePr>
        <p:xfrm>
          <a:off x="142844" y="1500174"/>
          <a:ext cx="878684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0" y="5786454"/>
            <a:ext cx="9144000" cy="92867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 поступках героев преобладает разум, а проявление чувств </a:t>
            </a:r>
            <a:r>
              <a:rPr lang="ru-RU" sz="28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осуждается.</a:t>
            </a:r>
            <a:endParaRPr lang="ru-RU" sz="28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4546" y="3071810"/>
            <a:ext cx="1214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чувство,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личный интерес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Знак запрета 8"/>
          <p:cNvSpPr/>
          <p:nvPr/>
        </p:nvSpPr>
        <p:spPr>
          <a:xfrm>
            <a:off x="1928794" y="2714620"/>
            <a:ext cx="1714512" cy="1785950"/>
          </a:xfrm>
          <a:prstGeom prst="noSmoking">
            <a:avLst/>
          </a:prstGeom>
          <a:solidFill>
            <a:schemeClr val="accent2">
              <a:lumMod val="75000"/>
              <a:alpha val="47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4" y="335756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РАЗУМ,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ДОЛГ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Кольцо 11"/>
          <p:cNvSpPr/>
          <p:nvPr/>
        </p:nvSpPr>
        <p:spPr>
          <a:xfrm>
            <a:off x="5357818" y="2857496"/>
            <a:ext cx="1785950" cy="1785950"/>
          </a:xfrm>
          <a:prstGeom prst="donut">
            <a:avLst>
              <a:gd name="adj" fmla="val 18959"/>
            </a:avLst>
          </a:prstGeom>
          <a:solidFill>
            <a:srgbClr val="ABDD79">
              <a:alpha val="46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1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ГЕРОЙ КЛАССИЦИЗМА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857620" y="1571612"/>
          <a:ext cx="5024430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petr_1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142844" y="1714488"/>
            <a:ext cx="3143272" cy="314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68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85884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Строгая жанровая иерархия</a:t>
            </a:r>
            <a:r>
              <a:rPr lang="ru-RU" sz="2700" b="1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2700" b="1" dirty="0" smtClean="0">
                <a:solidFill>
                  <a:schemeClr val="bg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7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 теории «трёх штилей» М.В.Ломоносова</a:t>
            </a:r>
            <a:endParaRPr lang="ru-RU" sz="27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2" name="Схема 21"/>
          <p:cNvGraphicFramePr/>
          <p:nvPr/>
        </p:nvGraphicFramePr>
        <p:xfrm>
          <a:off x="428596" y="2214554"/>
          <a:ext cx="8143932" cy="434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1643050"/>
            <a:ext cx="9144000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СТИЛИ</a:t>
            </a:r>
            <a:endParaRPr lang="ru-RU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0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68346"/>
          </a:xfrm>
          <a:solidFill>
            <a:schemeClr val="bg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Правило «трёх единств» в драматургии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785926"/>
          <a:ext cx="650085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214422"/>
            <a:ext cx="9144000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единства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72206"/>
            <a:ext cx="91440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Герои строго закреплялись за определенным амплуа: герой-любовник, ловкая служанка. Персонажи во время действия не развиваются.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Рисунок 6" descr="dmitrijj_koznov1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7572396" y="4643446"/>
            <a:ext cx="1262058" cy="1262058"/>
          </a:xfrm>
          <a:prstGeom prst="rect">
            <a:avLst/>
          </a:prstGeom>
        </p:spPr>
      </p:pic>
      <p:pic>
        <p:nvPicPr>
          <p:cNvPr id="8" name="Рисунок 7" descr="KonovalovA_nedorosl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7572396" y="1785926"/>
            <a:ext cx="1285884" cy="1285884"/>
          </a:xfrm>
          <a:prstGeom prst="rect">
            <a:avLst/>
          </a:prstGeom>
        </p:spPr>
      </p:pic>
      <p:pic>
        <p:nvPicPr>
          <p:cNvPr id="9" name="Рисунок 8" descr="medium_d6a81f0a16ec0f07723a8ab33d78a318.jp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7572396" y="3214686"/>
            <a:ext cx="1285884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8"/>
          </a:xfr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Видные литературные деятели эпохи классицизма</a:t>
            </a:r>
            <a:endParaRPr lang="ru-RU" sz="36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64" y="1571613"/>
            <a:ext cx="42148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57686" y="1571612"/>
            <a:ext cx="4357718" cy="250033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bg1"/>
                </a:solidFill>
              </a:rPr>
              <a:t>Божественным устам приличен,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Монархиня, сей кроткий глас: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О коль достойно возвеличен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Сей день и тот блаженный час…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(Ода «На день восшествия на Всероссийский престол ее Величества Государыни Императрицы Елизаветы Петровны, 1747 года». </a:t>
            </a:r>
            <a:r>
              <a:rPr lang="ru-RU" sz="1400" b="1" u="sng" dirty="0" smtClean="0">
                <a:solidFill>
                  <a:schemeClr val="accent5">
                    <a:lumMod val="50000"/>
                  </a:schemeClr>
                </a:solidFill>
              </a:rPr>
              <a:t>М.В.Жуковский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7686" y="4214818"/>
            <a:ext cx="4357718" cy="242889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bg1"/>
                </a:solidFill>
              </a:rPr>
              <a:t>Подай, </a:t>
            </a:r>
            <a:r>
              <a:rPr lang="ru-RU" sz="2000" dirty="0" err="1" smtClean="0">
                <a:solidFill>
                  <a:schemeClr val="bg1"/>
                </a:solidFill>
              </a:rPr>
              <a:t>Фелица</a:t>
            </a:r>
            <a:r>
              <a:rPr lang="ru-RU" sz="2000" dirty="0" smtClean="0">
                <a:solidFill>
                  <a:schemeClr val="bg1"/>
                </a:solidFill>
              </a:rPr>
              <a:t>! наставленье: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Как пышно и правдиво жить,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Как укрощать страстей волненье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И счастливым на свете быть?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(Ода «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</a:rPr>
              <a:t>Фелица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». </a:t>
            </a:r>
            <a:r>
              <a:rPr lang="ru-RU" sz="1400" b="1" u="sng" dirty="0" smtClean="0">
                <a:solidFill>
                  <a:schemeClr val="accent5">
                    <a:lumMod val="50000"/>
                  </a:schemeClr>
                </a:solidFill>
              </a:rPr>
              <a:t>Г.Р.Державин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357554" y="2571744"/>
            <a:ext cx="857256" cy="642942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371154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0034" y="1428736"/>
            <a:ext cx="2571768" cy="2571768"/>
          </a:xfrm>
          <a:prstGeom prst="rect">
            <a:avLst/>
          </a:prstGeom>
        </p:spPr>
      </p:pic>
      <p:pic>
        <p:nvPicPr>
          <p:cNvPr id="19" name="Рисунок 18" descr="державин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034" y="4143380"/>
            <a:ext cx="2571768" cy="2571768"/>
          </a:xfrm>
          <a:prstGeom prst="rect">
            <a:avLst/>
          </a:prstGeom>
        </p:spPr>
      </p:pic>
      <p:sp>
        <p:nvSpPr>
          <p:cNvPr id="20" name="Стрелка вправо 19"/>
          <p:cNvSpPr/>
          <p:nvPr/>
        </p:nvSpPr>
        <p:spPr>
          <a:xfrm>
            <a:off x="3357554" y="5072074"/>
            <a:ext cx="857256" cy="642942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332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Литературные  направления</vt:lpstr>
      <vt:lpstr>Литературное направление</vt:lpstr>
      <vt:lpstr>КЛАССИЦИЗМ</vt:lpstr>
      <vt:lpstr>Слайд 4</vt:lpstr>
      <vt:lpstr>КОНФЛИКТ чувства и разума</vt:lpstr>
      <vt:lpstr>ГЕРОЙ КЛАССИЦИЗМА</vt:lpstr>
      <vt:lpstr>Строгая жанровая иерархия по теории «трёх штилей» М.В.Ломоносова</vt:lpstr>
      <vt:lpstr>Правило «трёх единств» в драматургии</vt:lpstr>
      <vt:lpstr>Видные литературные деятели эпохи классицизма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Юсупова Елена Ивановна</dc:creator>
  <cp:lastModifiedBy>Марианна</cp:lastModifiedBy>
  <cp:revision>108</cp:revision>
  <dcterms:created xsi:type="dcterms:W3CDTF">2015-03-20T11:42:54Z</dcterms:created>
  <dcterms:modified xsi:type="dcterms:W3CDTF">2015-04-01T17:00:14Z</dcterms:modified>
</cp:coreProperties>
</file>