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8" r:id="rId3"/>
    <p:sldId id="258" r:id="rId4"/>
    <p:sldId id="265" r:id="rId5"/>
    <p:sldId id="271" r:id="rId6"/>
    <p:sldId id="266" r:id="rId7"/>
    <p:sldId id="272" r:id="rId8"/>
    <p:sldId id="267" r:id="rId9"/>
    <p:sldId id="273" r:id="rId10"/>
    <p:sldId id="268" r:id="rId11"/>
    <p:sldId id="274" r:id="rId12"/>
    <p:sldId id="269" r:id="rId13"/>
    <p:sldId id="275" r:id="rId14"/>
    <p:sldId id="270" r:id="rId15"/>
    <p:sldId id="276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F:\&#1089;&#1086;&#1083;&#1085;&#1077;&#1095;&#1085;&#1099;&#1081;%20&#1079;&#1072;&#1081;&#1095;&#1080;&#1082;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80;&#1075;&#1088;&#1072;%20&#1087;&#1077;&#1088;&#1077;&#1074;&#1077;&#1088;&#1090;&#1099;&#1096;&#1080;.m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лнечный зайчик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1143008" cy="11430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1500174"/>
            <a:ext cx="7429520" cy="50706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36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86182" y="5715016"/>
            <a:ext cx="1428760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Прямая со стрелкой 7"/>
          <p:cNvCxnSpPr/>
          <p:nvPr/>
        </p:nvCxnSpPr>
        <p:spPr>
          <a:xfrm rot="5400000" flipH="1" flipV="1">
            <a:off x="4252355" y="5391719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44297" t="67511" r="36719" b="17260"/>
          <a:stretch>
            <a:fillRect/>
          </a:stretch>
        </p:blipFill>
        <p:spPr bwMode="auto">
          <a:xfrm>
            <a:off x="3143240" y="4214818"/>
            <a:ext cx="2786082" cy="785818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5400000" flipH="1" flipV="1">
            <a:off x="4109479" y="3820083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37500" t="45174" r="42187" b="44673"/>
          <a:stretch>
            <a:fillRect/>
          </a:stretch>
        </p:blipFill>
        <p:spPr bwMode="auto">
          <a:xfrm>
            <a:off x="3286116" y="2643182"/>
            <a:ext cx="2028839" cy="780323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rot="10800000">
            <a:off x="3857620" y="2071678"/>
            <a:ext cx="357190" cy="3551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71670" y="642918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857884" y="0"/>
            <a:ext cx="29289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Слон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006-022-Afr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154"/>
            <a:ext cx="9144000" cy="7036154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868" y="1214422"/>
            <a:ext cx="2008239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 b="16800"/>
          <a:stretch>
            <a:fillRect/>
          </a:stretch>
        </p:blipFill>
        <p:spPr bwMode="auto">
          <a:xfrm>
            <a:off x="1357290" y="5715016"/>
            <a:ext cx="1924053" cy="114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 flipH="1" flipV="1">
            <a:off x="2037777" y="5320281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44297" t="67511" r="36719" b="17260"/>
          <a:stretch>
            <a:fillRect/>
          </a:stretch>
        </p:blipFill>
        <p:spPr bwMode="auto">
          <a:xfrm>
            <a:off x="714348" y="3929066"/>
            <a:ext cx="3545923" cy="1000132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2252091" y="3605769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37500" t="45174" r="42187" b="44673"/>
          <a:stretch>
            <a:fillRect/>
          </a:stretch>
        </p:blipFill>
        <p:spPr bwMode="auto">
          <a:xfrm>
            <a:off x="1071538" y="2143116"/>
            <a:ext cx="2771794" cy="1066075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flipV="1">
            <a:off x="4000496" y="2714620"/>
            <a:ext cx="633418" cy="74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60156" t="44159" r="28906" b="29443"/>
          <a:stretch>
            <a:fillRect/>
          </a:stretch>
        </p:blipFill>
        <p:spPr bwMode="auto">
          <a:xfrm>
            <a:off x="4857752" y="2000240"/>
            <a:ext cx="1000132" cy="1643074"/>
          </a:xfrm>
          <a:prstGeom prst="rect">
            <a:avLst/>
          </a:prstGeom>
          <a:noFill/>
        </p:spPr>
      </p:pic>
      <p:cxnSp>
        <p:nvCxnSpPr>
          <p:cNvPr id="12" name="Прямая со стрелкой 11"/>
          <p:cNvCxnSpPr/>
          <p:nvPr/>
        </p:nvCxnSpPr>
        <p:spPr>
          <a:xfrm flipV="1">
            <a:off x="5929322" y="2786058"/>
            <a:ext cx="633418" cy="746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857364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5357818" y="214290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Бегемот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006-022-Afr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154"/>
            <a:ext cx="9144000" cy="703615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/>
          <a:srcRect b="16800"/>
          <a:stretch>
            <a:fillRect/>
          </a:stretch>
        </p:blipFill>
        <p:spPr bwMode="auto">
          <a:xfrm>
            <a:off x="6215074" y="2857496"/>
            <a:ext cx="2286016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424488"/>
            <a:ext cx="194888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 flipH="1" flipV="1">
            <a:off x="3966603" y="5105967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44297" t="67511" r="36719" b="17260"/>
          <a:stretch>
            <a:fillRect/>
          </a:stretch>
        </p:blipFill>
        <p:spPr bwMode="auto">
          <a:xfrm>
            <a:off x="2786050" y="3857628"/>
            <a:ext cx="3071834" cy="866415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4143372" y="3071810"/>
            <a:ext cx="857256" cy="6408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9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60156" t="44159" r="28906" b="29443"/>
          <a:stretch>
            <a:fillRect/>
          </a:stretch>
        </p:blipFill>
        <p:spPr bwMode="auto">
          <a:xfrm>
            <a:off x="5429256" y="1714488"/>
            <a:ext cx="1000132" cy="1643074"/>
          </a:xfrm>
          <a:prstGeom prst="rect">
            <a:avLst/>
          </a:prstGeom>
          <a:noFill/>
        </p:spPr>
      </p:pic>
      <p:cxnSp>
        <p:nvCxnSpPr>
          <p:cNvPr id="11" name="Прямая со стрелкой 10"/>
          <p:cNvCxnSpPr/>
          <p:nvPr/>
        </p:nvCxnSpPr>
        <p:spPr>
          <a:xfrm rot="10800000">
            <a:off x="4214810" y="1857364"/>
            <a:ext cx="1081094" cy="436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37500" t="45174" r="42187" b="44673"/>
          <a:stretch>
            <a:fillRect/>
          </a:stretch>
        </p:blipFill>
        <p:spPr bwMode="auto">
          <a:xfrm>
            <a:off x="1357290" y="1285860"/>
            <a:ext cx="2771794" cy="1066075"/>
          </a:xfrm>
          <a:prstGeom prst="rect">
            <a:avLst/>
          </a:prstGeom>
          <a:noFill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42918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006-022-Afr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154"/>
            <a:ext cx="9144000" cy="7036154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000372"/>
            <a:ext cx="2571768" cy="189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0006-022-Afr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8108" y="0"/>
            <a:ext cx="9416454" cy="685800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2059096" cy="1500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2000240"/>
            <a:ext cx="2041086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0"/>
            <a:ext cx="2071692" cy="2071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4744" y="1428736"/>
            <a:ext cx="1714512" cy="148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357562"/>
            <a:ext cx="1948883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/>
          <p:nvPr/>
        </p:nvPicPr>
        <p:blipFill>
          <a:blip r:embed="rId8"/>
          <a:srcRect b="16800"/>
          <a:stretch>
            <a:fillRect/>
          </a:stretch>
        </p:blipFill>
        <p:spPr bwMode="auto">
          <a:xfrm>
            <a:off x="6429388" y="2786058"/>
            <a:ext cx="214314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гра перевертыши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71472" y="714356"/>
            <a:ext cx="1357322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912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0006-022-Afr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154"/>
            <a:ext cx="9144000" cy="7036154"/>
          </a:xfrm>
          <a:prstGeom prst="rect">
            <a:avLst/>
          </a:prstGeom>
          <a:noFill/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12382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4F1F0"/>
              </a:clrFrom>
              <a:clrTo>
                <a:srgbClr val="E4F1F0">
                  <a:alpha val="0"/>
                </a:srgbClr>
              </a:clrTo>
            </a:clrChange>
          </a:blip>
          <a:srcRect l="5000" t="87500" r="50000" b="3750"/>
          <a:stretch>
            <a:fillRect/>
          </a:stretch>
        </p:blipFill>
        <p:spPr bwMode="auto">
          <a:xfrm>
            <a:off x="428596" y="4643446"/>
            <a:ext cx="2143140" cy="500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40" y="5214950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43042" y="5500702"/>
            <a:ext cx="781049" cy="1042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7143768" y="3500438"/>
            <a:ext cx="1400175" cy="514350"/>
            <a:chOff x="2475" y="1575"/>
            <a:chExt cx="2205" cy="810"/>
          </a:xfrm>
        </p:grpSpPr>
        <p:cxnSp>
          <p:nvCxnSpPr>
            <p:cNvPr id="3077" name="AutoShape 5"/>
            <p:cNvCxnSpPr>
              <a:cxnSpLocks noChangeShapeType="1"/>
            </p:cNvCxnSpPr>
            <p:nvPr/>
          </p:nvCxnSpPr>
          <p:spPr bwMode="auto">
            <a:xfrm flipV="1">
              <a:off x="2475" y="1575"/>
              <a:ext cx="465" cy="285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78" name="AutoShape 6"/>
            <p:cNvCxnSpPr>
              <a:cxnSpLocks noChangeShapeType="1"/>
            </p:cNvCxnSpPr>
            <p:nvPr/>
          </p:nvCxnSpPr>
          <p:spPr bwMode="auto">
            <a:xfrm>
              <a:off x="2940" y="1575"/>
              <a:ext cx="330" cy="45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79" name="AutoShape 7"/>
            <p:cNvCxnSpPr>
              <a:cxnSpLocks noChangeShapeType="1"/>
            </p:cNvCxnSpPr>
            <p:nvPr/>
          </p:nvCxnSpPr>
          <p:spPr bwMode="auto">
            <a:xfrm>
              <a:off x="3270" y="2025"/>
              <a:ext cx="990" cy="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80" name="AutoShape 8"/>
            <p:cNvCxnSpPr>
              <a:cxnSpLocks noChangeShapeType="1"/>
            </p:cNvCxnSpPr>
            <p:nvPr/>
          </p:nvCxnSpPr>
          <p:spPr bwMode="auto">
            <a:xfrm flipV="1">
              <a:off x="4260" y="1695"/>
              <a:ext cx="420" cy="33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81" name="AutoShape 9"/>
            <p:cNvCxnSpPr>
              <a:cxnSpLocks noChangeShapeType="1"/>
            </p:cNvCxnSpPr>
            <p:nvPr/>
          </p:nvCxnSpPr>
          <p:spPr bwMode="auto">
            <a:xfrm>
              <a:off x="3285" y="2025"/>
              <a:ext cx="225" cy="36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82" name="AutoShape 10"/>
            <p:cNvCxnSpPr>
              <a:cxnSpLocks noChangeShapeType="1"/>
            </p:cNvCxnSpPr>
            <p:nvPr/>
          </p:nvCxnSpPr>
          <p:spPr bwMode="auto">
            <a:xfrm>
              <a:off x="4260" y="2025"/>
              <a:ext cx="225" cy="36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83" name="AutoShape 11"/>
            <p:cNvCxnSpPr>
              <a:cxnSpLocks noChangeShapeType="1"/>
            </p:cNvCxnSpPr>
            <p:nvPr/>
          </p:nvCxnSpPr>
          <p:spPr bwMode="auto">
            <a:xfrm flipH="1">
              <a:off x="3015" y="2025"/>
              <a:ext cx="255" cy="36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84" name="AutoShape 12"/>
            <p:cNvCxnSpPr>
              <a:cxnSpLocks noChangeShapeType="1"/>
            </p:cNvCxnSpPr>
            <p:nvPr/>
          </p:nvCxnSpPr>
          <p:spPr bwMode="auto">
            <a:xfrm flipH="1">
              <a:off x="4005" y="2025"/>
              <a:ext cx="255" cy="360"/>
            </a:xfrm>
            <a:prstGeom prst="straightConnector1">
              <a:avLst/>
            </a:prstGeom>
            <a:ln>
              <a:headEnd/>
              <a:tailEnd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5712951"/>
            <a:ext cx="1571636" cy="1145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4394437" y="5463951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37500" t="45174" r="42187" b="44673"/>
          <a:stretch>
            <a:fillRect/>
          </a:stretch>
        </p:blipFill>
        <p:spPr bwMode="auto">
          <a:xfrm>
            <a:off x="3386130" y="3000372"/>
            <a:ext cx="2214578" cy="851761"/>
          </a:xfrm>
          <a:prstGeom prst="rect">
            <a:avLst/>
          </a:prstGeom>
          <a:noFill/>
        </p:spPr>
      </p:pic>
      <p:cxnSp>
        <p:nvCxnSpPr>
          <p:cNvPr id="10" name="Прямая со стрелкой 9"/>
          <p:cNvCxnSpPr/>
          <p:nvPr/>
        </p:nvCxnSpPr>
        <p:spPr>
          <a:xfrm rot="16200000" flipV="1">
            <a:off x="4446985" y="4196957"/>
            <a:ext cx="428628" cy="3572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V="1">
            <a:off x="4079078" y="2564600"/>
            <a:ext cx="428628" cy="30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32813" t="30458" r="57812" b="61419"/>
          <a:stretch>
            <a:fillRect/>
          </a:stretch>
        </p:blipFill>
        <p:spPr bwMode="auto">
          <a:xfrm>
            <a:off x="3786182" y="1500174"/>
            <a:ext cx="1143008" cy="762006"/>
          </a:xfrm>
          <a:prstGeom prst="rect">
            <a:avLst/>
          </a:prstGeom>
          <a:noFill/>
        </p:spPr>
      </p:pic>
      <p:cxnSp>
        <p:nvCxnSpPr>
          <p:cNvPr id="28" name="Прямая со стрелкой 27"/>
          <p:cNvCxnSpPr/>
          <p:nvPr/>
        </p:nvCxnSpPr>
        <p:spPr>
          <a:xfrm rot="10800000">
            <a:off x="2000232" y="1142984"/>
            <a:ext cx="1585924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44297" t="67511" r="36719" b="17260"/>
          <a:stretch>
            <a:fillRect/>
          </a:stretch>
        </p:blipFill>
        <p:spPr bwMode="auto">
          <a:xfrm>
            <a:off x="3214678" y="4643446"/>
            <a:ext cx="2786082" cy="571504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5715008" y="214290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Лев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006-022-Afr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154"/>
            <a:ext cx="9144000" cy="7036154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08167"/>
            <a:ext cx="2286016" cy="1665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5305296"/>
            <a:ext cx="1928826" cy="1552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1" name="Прямая со стрелкой 10"/>
          <p:cNvCxnSpPr/>
          <p:nvPr/>
        </p:nvCxnSpPr>
        <p:spPr>
          <a:xfrm rot="5400000" flipH="1" flipV="1">
            <a:off x="4323793" y="4963091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44297" t="67511" r="36719" b="17260"/>
          <a:stretch>
            <a:fillRect/>
          </a:stretch>
        </p:blipFill>
        <p:spPr bwMode="auto">
          <a:xfrm>
            <a:off x="3214678" y="3714752"/>
            <a:ext cx="2786082" cy="785818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5400000" flipH="1" flipV="1">
            <a:off x="4252355" y="3320017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37500" t="45174" r="42187" b="44673"/>
          <a:stretch>
            <a:fillRect/>
          </a:stretch>
        </p:blipFill>
        <p:spPr bwMode="auto">
          <a:xfrm>
            <a:off x="3500430" y="2071678"/>
            <a:ext cx="2028839" cy="780323"/>
          </a:xfrm>
          <a:prstGeom prst="rect">
            <a:avLst/>
          </a:prstGeom>
          <a:noFill/>
        </p:spPr>
      </p:pic>
      <p:cxnSp>
        <p:nvCxnSpPr>
          <p:cNvPr id="15" name="Прямая со стрелкой 14"/>
          <p:cNvCxnSpPr/>
          <p:nvPr/>
        </p:nvCxnSpPr>
        <p:spPr>
          <a:xfrm rot="10800000">
            <a:off x="2285984" y="242886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500174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Прямоугольник 17"/>
          <p:cNvSpPr/>
          <p:nvPr/>
        </p:nvSpPr>
        <p:spPr>
          <a:xfrm>
            <a:off x="5715008" y="214290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Зебра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006-022-Afr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154"/>
            <a:ext cx="9144000" cy="7036154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736"/>
            <a:ext cx="2214578" cy="1782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00166" y="5572140"/>
            <a:ext cx="1571626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Прямая со стрелкой 4"/>
          <p:cNvCxnSpPr/>
          <p:nvPr/>
        </p:nvCxnSpPr>
        <p:spPr>
          <a:xfrm rot="5400000" flipH="1" flipV="1">
            <a:off x="1966339" y="5177405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44297" t="67511" r="36719" b="17260"/>
          <a:stretch>
            <a:fillRect/>
          </a:stretch>
        </p:blipFill>
        <p:spPr bwMode="auto">
          <a:xfrm>
            <a:off x="857224" y="4071942"/>
            <a:ext cx="2584757" cy="72903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rot="5400000" flipH="1" flipV="1">
            <a:off x="2109215" y="3605769"/>
            <a:ext cx="49800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37500" t="45174" r="42187" b="44673"/>
          <a:stretch>
            <a:fillRect/>
          </a:stretch>
        </p:blipFill>
        <p:spPr bwMode="auto">
          <a:xfrm>
            <a:off x="1357290" y="2500306"/>
            <a:ext cx="2028839" cy="780323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>
            <a:off x="3571868" y="2926870"/>
            <a:ext cx="714380" cy="2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60156" t="44159" r="28906" b="29443"/>
          <a:stretch>
            <a:fillRect/>
          </a:stretch>
        </p:blipFill>
        <p:spPr bwMode="auto">
          <a:xfrm>
            <a:off x="4572000" y="2357430"/>
            <a:ext cx="1000132" cy="1643074"/>
          </a:xfrm>
          <a:prstGeom prst="rect">
            <a:avLst/>
          </a:prstGeom>
          <a:noFill/>
        </p:spPr>
      </p:pic>
      <p:cxnSp>
        <p:nvCxnSpPr>
          <p:cNvPr id="13" name="Прямая со стрелкой 12"/>
          <p:cNvCxnSpPr/>
          <p:nvPr/>
        </p:nvCxnSpPr>
        <p:spPr>
          <a:xfrm rot="5400000" flipH="1" flipV="1">
            <a:off x="4679157" y="1964521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6" name="Picture 2" descr="D:\0006-022-Afrika.png"/>
          <p:cNvPicPr>
            <a:picLocks noChangeAspect="1" noChangeArrowheads="1"/>
          </p:cNvPicPr>
          <p:nvPr/>
        </p:nvPicPr>
        <p:blipFill>
          <a:blip r:embed="rId3"/>
          <a:srcRect l="47656" t="13700" r="37500" b="70055"/>
          <a:stretch>
            <a:fillRect/>
          </a:stretch>
        </p:blipFill>
        <p:spPr bwMode="auto">
          <a:xfrm>
            <a:off x="4214810" y="428604"/>
            <a:ext cx="1357322" cy="1143008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>
            <a:off x="5786446" y="107154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768" y="0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14282" y="214290"/>
            <a:ext cx="292895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Жираф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006-022-Afrik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8154"/>
            <a:ext cx="9144000" cy="7036154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388" y="357166"/>
            <a:ext cx="218285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E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250</TotalTime>
  <Words>5</Words>
  <Application>Microsoft Office PowerPoint</Application>
  <PresentationFormat>Экран (4:3)</PresentationFormat>
  <Paragraphs>5</Paragraphs>
  <Slides>16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Nat</cp:lastModifiedBy>
  <cp:revision>33</cp:revision>
  <dcterms:modified xsi:type="dcterms:W3CDTF">2015-02-18T18:20:20Z</dcterms:modified>
</cp:coreProperties>
</file>