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00C66E-8984-4077-8ED7-6E356C8B6378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D8E80C6-A5F9-489C-BEE6-6FAB3A4F29DF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Преобладание чувства над разумом.</a:t>
          </a:r>
          <a:endParaRPr lang="ru-RU" dirty="0"/>
        </a:p>
      </dgm:t>
    </dgm:pt>
    <dgm:pt modelId="{64A87BE8-DEC6-44AD-816C-3E0FD886CE8D}" type="parTrans" cxnId="{918AA7D8-006A-44F1-85B8-3AFDDFD1A1E6}">
      <dgm:prSet/>
      <dgm:spPr/>
      <dgm:t>
        <a:bodyPr/>
        <a:lstStyle/>
        <a:p>
          <a:endParaRPr lang="ru-RU"/>
        </a:p>
      </dgm:t>
    </dgm:pt>
    <dgm:pt modelId="{F60B40C9-2751-4E0C-9A5D-8FA6807610FE}" type="sibTrans" cxnId="{918AA7D8-006A-44F1-85B8-3AFDDFD1A1E6}">
      <dgm:prSet/>
      <dgm:spPr/>
      <dgm:t>
        <a:bodyPr/>
        <a:lstStyle/>
        <a:p>
          <a:endParaRPr lang="ru-RU"/>
        </a:p>
      </dgm:t>
    </dgm:pt>
    <dgm:pt modelId="{57C75D62-0DF0-43D7-AC89-8D1BA222E698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Чувственное восприятие мира, впечатлительность.</a:t>
          </a:r>
          <a:endParaRPr lang="ru-RU" dirty="0"/>
        </a:p>
      </dgm:t>
    </dgm:pt>
    <dgm:pt modelId="{C0071A8B-BABC-4BC5-ABB5-7F8C77432492}" type="parTrans" cxnId="{B5E7C35C-4CF1-4884-8EDF-437397A24288}">
      <dgm:prSet/>
      <dgm:spPr/>
      <dgm:t>
        <a:bodyPr/>
        <a:lstStyle/>
        <a:p>
          <a:endParaRPr lang="ru-RU"/>
        </a:p>
      </dgm:t>
    </dgm:pt>
    <dgm:pt modelId="{2CDDE9B4-E17D-403F-8E27-FEF97410B10B}" type="sibTrans" cxnId="{B5E7C35C-4CF1-4884-8EDF-437397A24288}">
      <dgm:prSet/>
      <dgm:spPr/>
      <dgm:t>
        <a:bodyPr/>
        <a:lstStyle/>
        <a:p>
          <a:endParaRPr lang="ru-RU"/>
        </a:p>
      </dgm:t>
    </dgm:pt>
    <dgm:pt modelId="{6665E96B-D6B7-4C59-BAB7-7D1187EB48A0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Одухотворение природы.</a:t>
          </a:r>
          <a:endParaRPr lang="ru-RU" dirty="0"/>
        </a:p>
      </dgm:t>
    </dgm:pt>
    <dgm:pt modelId="{FD8B3922-E510-415A-97DB-3E5CE740253D}" type="parTrans" cxnId="{FFB85181-B57A-4C63-989D-3638AD622295}">
      <dgm:prSet/>
      <dgm:spPr/>
      <dgm:t>
        <a:bodyPr/>
        <a:lstStyle/>
        <a:p>
          <a:endParaRPr lang="ru-RU"/>
        </a:p>
      </dgm:t>
    </dgm:pt>
    <dgm:pt modelId="{44468919-F406-4B26-8DB3-6860B8B08151}" type="sibTrans" cxnId="{FFB85181-B57A-4C63-989D-3638AD622295}">
      <dgm:prSet/>
      <dgm:spPr/>
      <dgm:t>
        <a:bodyPr/>
        <a:lstStyle/>
        <a:p>
          <a:endParaRPr lang="ru-RU"/>
        </a:p>
      </dgm:t>
    </dgm:pt>
    <dgm:pt modelId="{6216E00D-0D7F-4CEB-A769-75B80F338B70}" type="pres">
      <dgm:prSet presAssocID="{5E00C66E-8984-4077-8ED7-6E356C8B6378}" presName="linearFlow" presStyleCnt="0">
        <dgm:presLayoutVars>
          <dgm:dir/>
          <dgm:resizeHandles val="exact"/>
        </dgm:presLayoutVars>
      </dgm:prSet>
      <dgm:spPr/>
    </dgm:pt>
    <dgm:pt modelId="{25E9ED1D-96D8-4BA6-8361-0681739252D7}" type="pres">
      <dgm:prSet presAssocID="{AD8E80C6-A5F9-489C-BEE6-6FAB3A4F29DF}" presName="composite" presStyleCnt="0"/>
      <dgm:spPr/>
    </dgm:pt>
    <dgm:pt modelId="{97A7F3AC-76E3-4C40-9652-D0D210FE3653}" type="pres">
      <dgm:prSet presAssocID="{AD8E80C6-A5F9-489C-BEE6-6FAB3A4F29DF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34D38B3-85AA-43DF-B0DB-FC7C9A0685F2}" type="pres">
      <dgm:prSet presAssocID="{AD8E80C6-A5F9-489C-BEE6-6FAB3A4F29D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D9373-6F68-416D-85FF-78CDB40961E1}" type="pres">
      <dgm:prSet presAssocID="{F60B40C9-2751-4E0C-9A5D-8FA6807610FE}" presName="spacing" presStyleCnt="0"/>
      <dgm:spPr/>
    </dgm:pt>
    <dgm:pt modelId="{752966B1-2F70-4744-9202-6D805C8D0AE9}" type="pres">
      <dgm:prSet presAssocID="{57C75D62-0DF0-43D7-AC89-8D1BA222E698}" presName="composite" presStyleCnt="0"/>
      <dgm:spPr/>
    </dgm:pt>
    <dgm:pt modelId="{779DD53B-D281-4395-8263-93D9B128CFF6}" type="pres">
      <dgm:prSet presAssocID="{57C75D62-0DF0-43D7-AC89-8D1BA222E698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5518EB3-E768-4EC4-B6DA-28BEB789E862}" type="pres">
      <dgm:prSet presAssocID="{57C75D62-0DF0-43D7-AC89-8D1BA222E69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E4C51-75CC-4086-A90E-7C4E2B67B55D}" type="pres">
      <dgm:prSet presAssocID="{2CDDE9B4-E17D-403F-8E27-FEF97410B10B}" presName="spacing" presStyleCnt="0"/>
      <dgm:spPr/>
    </dgm:pt>
    <dgm:pt modelId="{D31B61D6-C77F-41CE-A5EB-1667E173BCB4}" type="pres">
      <dgm:prSet presAssocID="{6665E96B-D6B7-4C59-BAB7-7D1187EB48A0}" presName="composite" presStyleCnt="0"/>
      <dgm:spPr/>
    </dgm:pt>
    <dgm:pt modelId="{72CE975F-60F5-4848-B4D6-79C446DF2D68}" type="pres">
      <dgm:prSet presAssocID="{6665E96B-D6B7-4C59-BAB7-7D1187EB48A0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8DAAFA-B590-4B31-A955-46A134B1835F}" type="pres">
      <dgm:prSet presAssocID="{6665E96B-D6B7-4C59-BAB7-7D1187EB48A0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F2742A-CF76-41D4-935A-9F78FF7C6836}" type="presOf" srcId="{57C75D62-0DF0-43D7-AC89-8D1BA222E698}" destId="{75518EB3-E768-4EC4-B6DA-28BEB789E862}" srcOrd="0" destOrd="0" presId="urn:microsoft.com/office/officeart/2005/8/layout/vList3"/>
    <dgm:cxn modelId="{49BF9F8B-11B9-468A-ADB3-BD974CE6E3FD}" type="presOf" srcId="{6665E96B-D6B7-4C59-BAB7-7D1187EB48A0}" destId="{A98DAAFA-B590-4B31-A955-46A134B1835F}" srcOrd="0" destOrd="0" presId="urn:microsoft.com/office/officeart/2005/8/layout/vList3"/>
    <dgm:cxn modelId="{B5E7C35C-4CF1-4884-8EDF-437397A24288}" srcId="{5E00C66E-8984-4077-8ED7-6E356C8B6378}" destId="{57C75D62-0DF0-43D7-AC89-8D1BA222E698}" srcOrd="1" destOrd="0" parTransId="{C0071A8B-BABC-4BC5-ABB5-7F8C77432492}" sibTransId="{2CDDE9B4-E17D-403F-8E27-FEF97410B10B}"/>
    <dgm:cxn modelId="{92D332B5-A431-4C4C-B881-A5F8678CF4ED}" type="presOf" srcId="{AD8E80C6-A5F9-489C-BEE6-6FAB3A4F29DF}" destId="{E34D38B3-85AA-43DF-B0DB-FC7C9A0685F2}" srcOrd="0" destOrd="0" presId="urn:microsoft.com/office/officeart/2005/8/layout/vList3"/>
    <dgm:cxn modelId="{918AA7D8-006A-44F1-85B8-3AFDDFD1A1E6}" srcId="{5E00C66E-8984-4077-8ED7-6E356C8B6378}" destId="{AD8E80C6-A5F9-489C-BEE6-6FAB3A4F29DF}" srcOrd="0" destOrd="0" parTransId="{64A87BE8-DEC6-44AD-816C-3E0FD886CE8D}" sibTransId="{F60B40C9-2751-4E0C-9A5D-8FA6807610FE}"/>
    <dgm:cxn modelId="{FFB85181-B57A-4C63-989D-3638AD622295}" srcId="{5E00C66E-8984-4077-8ED7-6E356C8B6378}" destId="{6665E96B-D6B7-4C59-BAB7-7D1187EB48A0}" srcOrd="2" destOrd="0" parTransId="{FD8B3922-E510-415A-97DB-3E5CE740253D}" sibTransId="{44468919-F406-4B26-8DB3-6860B8B08151}"/>
    <dgm:cxn modelId="{06CBECF0-BCC1-443F-BD82-C170CB6B94C2}" type="presOf" srcId="{5E00C66E-8984-4077-8ED7-6E356C8B6378}" destId="{6216E00D-0D7F-4CEB-A769-75B80F338B70}" srcOrd="0" destOrd="0" presId="urn:microsoft.com/office/officeart/2005/8/layout/vList3"/>
    <dgm:cxn modelId="{0C72B6B5-A155-4686-BA4C-023E28A9BBD7}" type="presParOf" srcId="{6216E00D-0D7F-4CEB-A769-75B80F338B70}" destId="{25E9ED1D-96D8-4BA6-8361-0681739252D7}" srcOrd="0" destOrd="0" presId="urn:microsoft.com/office/officeart/2005/8/layout/vList3"/>
    <dgm:cxn modelId="{FEBC6658-46ED-430B-B2E1-628A326F46AC}" type="presParOf" srcId="{25E9ED1D-96D8-4BA6-8361-0681739252D7}" destId="{97A7F3AC-76E3-4C40-9652-D0D210FE3653}" srcOrd="0" destOrd="0" presId="urn:microsoft.com/office/officeart/2005/8/layout/vList3"/>
    <dgm:cxn modelId="{EC5D59E2-BF33-4CE8-8BF8-878F88A25F2E}" type="presParOf" srcId="{25E9ED1D-96D8-4BA6-8361-0681739252D7}" destId="{E34D38B3-85AA-43DF-B0DB-FC7C9A0685F2}" srcOrd="1" destOrd="0" presId="urn:microsoft.com/office/officeart/2005/8/layout/vList3"/>
    <dgm:cxn modelId="{5A38D08A-8ECC-446F-B2D1-D24BB73C2C00}" type="presParOf" srcId="{6216E00D-0D7F-4CEB-A769-75B80F338B70}" destId="{09BD9373-6F68-416D-85FF-78CDB40961E1}" srcOrd="1" destOrd="0" presId="urn:microsoft.com/office/officeart/2005/8/layout/vList3"/>
    <dgm:cxn modelId="{1E294B2C-9657-49C6-B212-E96A8BDF0055}" type="presParOf" srcId="{6216E00D-0D7F-4CEB-A769-75B80F338B70}" destId="{752966B1-2F70-4744-9202-6D805C8D0AE9}" srcOrd="2" destOrd="0" presId="urn:microsoft.com/office/officeart/2005/8/layout/vList3"/>
    <dgm:cxn modelId="{9DB442FA-08FD-4ACB-945F-AFADF3A06444}" type="presParOf" srcId="{752966B1-2F70-4744-9202-6D805C8D0AE9}" destId="{779DD53B-D281-4395-8263-93D9B128CFF6}" srcOrd="0" destOrd="0" presId="urn:microsoft.com/office/officeart/2005/8/layout/vList3"/>
    <dgm:cxn modelId="{C8308F5F-98F7-4C02-8339-C9CA11BCB505}" type="presParOf" srcId="{752966B1-2F70-4744-9202-6D805C8D0AE9}" destId="{75518EB3-E768-4EC4-B6DA-28BEB789E862}" srcOrd="1" destOrd="0" presId="urn:microsoft.com/office/officeart/2005/8/layout/vList3"/>
    <dgm:cxn modelId="{56C9E382-FA47-4275-8F48-531192BCF1B9}" type="presParOf" srcId="{6216E00D-0D7F-4CEB-A769-75B80F338B70}" destId="{9E3E4C51-75CC-4086-A90E-7C4E2B67B55D}" srcOrd="3" destOrd="0" presId="urn:microsoft.com/office/officeart/2005/8/layout/vList3"/>
    <dgm:cxn modelId="{756CB73E-C39E-4916-87E2-FEF4AC512309}" type="presParOf" srcId="{6216E00D-0D7F-4CEB-A769-75B80F338B70}" destId="{D31B61D6-C77F-41CE-A5EB-1667E173BCB4}" srcOrd="4" destOrd="0" presId="urn:microsoft.com/office/officeart/2005/8/layout/vList3"/>
    <dgm:cxn modelId="{5696E7B0-3DB2-4E75-BE2D-9A93D8C29892}" type="presParOf" srcId="{D31B61D6-C77F-41CE-A5EB-1667E173BCB4}" destId="{72CE975F-60F5-4848-B4D6-79C446DF2D68}" srcOrd="0" destOrd="0" presId="urn:microsoft.com/office/officeart/2005/8/layout/vList3"/>
    <dgm:cxn modelId="{C5A54606-BD66-4A50-83D7-F6A364B09E44}" type="presParOf" srcId="{D31B61D6-C77F-41CE-A5EB-1667E173BCB4}" destId="{A98DAAFA-B590-4B31-A955-46A134B183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8FE09A-BF46-40E4-A2F6-FE29421FBEC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36735DF-7B82-4C5D-BE99-D7EEA1405E2E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Между чувством и общественным долгом выбирает чувство.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476E6476-AE5A-4562-9384-836EBB86CCEA}" type="parTrans" cxnId="{8FB131E4-756F-4184-8659-2736CF7311B2}">
      <dgm:prSet/>
      <dgm:spPr/>
      <dgm:t>
        <a:bodyPr/>
        <a:lstStyle/>
        <a:p>
          <a:endParaRPr lang="ru-RU"/>
        </a:p>
      </dgm:t>
    </dgm:pt>
    <dgm:pt modelId="{B5D5A29A-46E2-4637-B99F-535F1E010A80}" type="sibTrans" cxnId="{8FB131E4-756F-4184-8659-2736CF7311B2}">
      <dgm:prSet/>
      <dgm:spPr/>
      <dgm:t>
        <a:bodyPr/>
        <a:lstStyle/>
        <a:p>
          <a:endParaRPr lang="ru-RU"/>
        </a:p>
      </dgm:t>
    </dgm:pt>
    <dgm:pt modelId="{2FEF0D3E-C12B-4A5A-A066-C4416CC80C71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Часто это простой человек (</a:t>
          </a:r>
          <a:r>
            <a:rPr lang="ru-RU" dirty="0" err="1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человек</a:t>
          </a:r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, близкий к народу и природе).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8098107-56BF-421B-9AF5-14E03F779B1E}" type="parTrans" cxnId="{58DF9B2A-B94E-417F-8346-240DD827FAB8}">
      <dgm:prSet/>
      <dgm:spPr/>
      <dgm:t>
        <a:bodyPr/>
        <a:lstStyle/>
        <a:p>
          <a:endParaRPr lang="ru-RU"/>
        </a:p>
      </dgm:t>
    </dgm:pt>
    <dgm:pt modelId="{33D5E70B-D630-4768-9E7F-2D4AFD3A923B}" type="sibTrans" cxnId="{58DF9B2A-B94E-417F-8346-240DD827FAB8}">
      <dgm:prSet/>
      <dgm:spPr/>
      <dgm:t>
        <a:bodyPr/>
        <a:lstStyle/>
        <a:p>
          <a:endParaRPr lang="ru-RU"/>
        </a:p>
      </dgm:t>
    </dgm:pt>
    <dgm:pt modelId="{32008710-0066-4A29-A049-46568BA8B5B0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Герой индивидуален, имеет свои взгляды и свою судьбу.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59C5888-89CF-4629-A5AD-FF4E07E0BA06}" type="parTrans" cxnId="{D716A871-FB85-445B-BC7A-192860AF9015}">
      <dgm:prSet/>
      <dgm:spPr/>
      <dgm:t>
        <a:bodyPr/>
        <a:lstStyle/>
        <a:p>
          <a:endParaRPr lang="ru-RU"/>
        </a:p>
      </dgm:t>
    </dgm:pt>
    <dgm:pt modelId="{CD6B7FBD-B034-4645-ACB7-AE3E8AB82971}" type="sibTrans" cxnId="{D716A871-FB85-445B-BC7A-192860AF9015}">
      <dgm:prSet/>
      <dgm:spPr/>
      <dgm:t>
        <a:bodyPr/>
        <a:lstStyle/>
        <a:p>
          <a:endParaRPr lang="ru-RU"/>
        </a:p>
      </dgm:t>
    </dgm:pt>
    <dgm:pt modelId="{94CD1225-7D9B-4B16-98EE-B78FE7DBAD9C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Чувствителен, впечатлителен, раним; не стесняется своих слёз.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CB9CF04-7177-4E55-ABF7-179A1E19DEC3}" type="sibTrans" cxnId="{094E6895-9372-4011-855E-18D76645BFD0}">
      <dgm:prSet/>
      <dgm:spPr/>
      <dgm:t>
        <a:bodyPr/>
        <a:lstStyle/>
        <a:p>
          <a:endParaRPr lang="ru-RU"/>
        </a:p>
      </dgm:t>
    </dgm:pt>
    <dgm:pt modelId="{33FA13E6-D684-4066-8D65-B3076675C9D6}" type="parTrans" cxnId="{094E6895-9372-4011-855E-18D76645BFD0}">
      <dgm:prSet/>
      <dgm:spPr/>
      <dgm:t>
        <a:bodyPr/>
        <a:lstStyle/>
        <a:p>
          <a:endParaRPr lang="ru-RU"/>
        </a:p>
      </dgm:t>
    </dgm:pt>
    <dgm:pt modelId="{CB57540F-3753-4363-BB05-D9E5FCD32077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Любит поговорить о себе и о мире; занимается самоанализом.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ABF1B92-999C-4146-B871-4B0C9129FAD4}" type="parTrans" cxnId="{9576B957-D557-4CD6-900F-69EB2A1FCBAC}">
      <dgm:prSet/>
      <dgm:spPr/>
      <dgm:t>
        <a:bodyPr/>
        <a:lstStyle/>
        <a:p>
          <a:endParaRPr lang="ru-RU"/>
        </a:p>
      </dgm:t>
    </dgm:pt>
    <dgm:pt modelId="{511E024F-8290-4552-8991-7AA4DDD9F455}" type="sibTrans" cxnId="{9576B957-D557-4CD6-900F-69EB2A1FCBAC}">
      <dgm:prSet/>
      <dgm:spPr/>
      <dgm:t>
        <a:bodyPr/>
        <a:lstStyle/>
        <a:p>
          <a:endParaRPr lang="ru-RU"/>
        </a:p>
      </dgm:t>
    </dgm:pt>
    <dgm:pt modelId="{180D1A35-E76B-470D-BAE1-F51743CEBA4C}" type="pres">
      <dgm:prSet presAssocID="{C08FE09A-BF46-40E4-A2F6-FE29421FBE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1DD392-0B39-4EAD-B5DB-7E3B74B34137}" type="pres">
      <dgm:prSet presAssocID="{736735DF-7B82-4C5D-BE99-D7EEA1405E2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86557-B7CE-4B7F-8C11-4C3269B9614B}" type="pres">
      <dgm:prSet presAssocID="{B5D5A29A-46E2-4637-B99F-535F1E010A80}" presName="spacer" presStyleCnt="0"/>
      <dgm:spPr/>
    </dgm:pt>
    <dgm:pt modelId="{C9DA3F22-1635-43C3-A215-B124382A711D}" type="pres">
      <dgm:prSet presAssocID="{2FEF0D3E-C12B-4A5A-A066-C4416CC80C7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1327A-4612-490A-BF18-8AE8E995AD3D}" type="pres">
      <dgm:prSet presAssocID="{33D5E70B-D630-4768-9E7F-2D4AFD3A923B}" presName="spacer" presStyleCnt="0"/>
      <dgm:spPr/>
    </dgm:pt>
    <dgm:pt modelId="{8890A784-8794-4CD5-ABFF-69D70919A0EE}" type="pres">
      <dgm:prSet presAssocID="{32008710-0066-4A29-A049-46568BA8B5B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53F81-5B8D-4AEA-AFAE-99A5043DF5DA}" type="pres">
      <dgm:prSet presAssocID="{CD6B7FBD-B034-4645-ACB7-AE3E8AB82971}" presName="spacer" presStyleCnt="0"/>
      <dgm:spPr/>
    </dgm:pt>
    <dgm:pt modelId="{D2144532-9F30-4567-A9E8-AA4AA3C8AF38}" type="pres">
      <dgm:prSet presAssocID="{94CD1225-7D9B-4B16-98EE-B78FE7DBAD9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6A6CD-39F4-40B7-8C18-456FC706FD41}" type="pres">
      <dgm:prSet presAssocID="{ECB9CF04-7177-4E55-ABF7-179A1E19DEC3}" presName="spacer" presStyleCnt="0"/>
      <dgm:spPr/>
    </dgm:pt>
    <dgm:pt modelId="{589EF4F8-D9C2-4AF9-B99C-BAE282E3B1A4}" type="pres">
      <dgm:prSet presAssocID="{CB57540F-3753-4363-BB05-D9E5FCD3207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76B957-D557-4CD6-900F-69EB2A1FCBAC}" srcId="{C08FE09A-BF46-40E4-A2F6-FE29421FBEC2}" destId="{CB57540F-3753-4363-BB05-D9E5FCD32077}" srcOrd="4" destOrd="0" parTransId="{DABF1B92-999C-4146-B871-4B0C9129FAD4}" sibTransId="{511E024F-8290-4552-8991-7AA4DDD9F455}"/>
    <dgm:cxn modelId="{4EEBE50E-E505-48C3-9012-786C741BC69E}" type="presOf" srcId="{736735DF-7B82-4C5D-BE99-D7EEA1405E2E}" destId="{691DD392-0B39-4EAD-B5DB-7E3B74B34137}" srcOrd="0" destOrd="0" presId="urn:microsoft.com/office/officeart/2005/8/layout/vList2"/>
    <dgm:cxn modelId="{094E6895-9372-4011-855E-18D76645BFD0}" srcId="{C08FE09A-BF46-40E4-A2F6-FE29421FBEC2}" destId="{94CD1225-7D9B-4B16-98EE-B78FE7DBAD9C}" srcOrd="3" destOrd="0" parTransId="{33FA13E6-D684-4066-8D65-B3076675C9D6}" sibTransId="{ECB9CF04-7177-4E55-ABF7-179A1E19DEC3}"/>
    <dgm:cxn modelId="{ADEAB0AF-F0CE-476C-A96B-723F2590BCF8}" type="presOf" srcId="{CB57540F-3753-4363-BB05-D9E5FCD32077}" destId="{589EF4F8-D9C2-4AF9-B99C-BAE282E3B1A4}" srcOrd="0" destOrd="0" presId="urn:microsoft.com/office/officeart/2005/8/layout/vList2"/>
    <dgm:cxn modelId="{7616AA88-84F4-456C-BDD3-8990C38C8CA1}" type="presOf" srcId="{2FEF0D3E-C12B-4A5A-A066-C4416CC80C71}" destId="{C9DA3F22-1635-43C3-A215-B124382A711D}" srcOrd="0" destOrd="0" presId="urn:microsoft.com/office/officeart/2005/8/layout/vList2"/>
    <dgm:cxn modelId="{8FB131E4-756F-4184-8659-2736CF7311B2}" srcId="{C08FE09A-BF46-40E4-A2F6-FE29421FBEC2}" destId="{736735DF-7B82-4C5D-BE99-D7EEA1405E2E}" srcOrd="0" destOrd="0" parTransId="{476E6476-AE5A-4562-9384-836EBB86CCEA}" sibTransId="{B5D5A29A-46E2-4637-B99F-535F1E010A80}"/>
    <dgm:cxn modelId="{7708C855-7718-47E1-9C10-8A956419C982}" type="presOf" srcId="{C08FE09A-BF46-40E4-A2F6-FE29421FBEC2}" destId="{180D1A35-E76B-470D-BAE1-F51743CEBA4C}" srcOrd="0" destOrd="0" presId="urn:microsoft.com/office/officeart/2005/8/layout/vList2"/>
    <dgm:cxn modelId="{58DF9B2A-B94E-417F-8346-240DD827FAB8}" srcId="{C08FE09A-BF46-40E4-A2F6-FE29421FBEC2}" destId="{2FEF0D3E-C12B-4A5A-A066-C4416CC80C71}" srcOrd="1" destOrd="0" parTransId="{98098107-56BF-421B-9AF5-14E03F779B1E}" sibTransId="{33D5E70B-D630-4768-9E7F-2D4AFD3A923B}"/>
    <dgm:cxn modelId="{D716A871-FB85-445B-BC7A-192860AF9015}" srcId="{C08FE09A-BF46-40E4-A2F6-FE29421FBEC2}" destId="{32008710-0066-4A29-A049-46568BA8B5B0}" srcOrd="2" destOrd="0" parTransId="{D59C5888-89CF-4629-A5AD-FF4E07E0BA06}" sibTransId="{CD6B7FBD-B034-4645-ACB7-AE3E8AB82971}"/>
    <dgm:cxn modelId="{CABEE5F3-804E-4763-AD71-07530926FB68}" type="presOf" srcId="{32008710-0066-4A29-A049-46568BA8B5B0}" destId="{8890A784-8794-4CD5-ABFF-69D70919A0EE}" srcOrd="0" destOrd="0" presId="urn:microsoft.com/office/officeart/2005/8/layout/vList2"/>
    <dgm:cxn modelId="{F9388451-D6BF-45C3-BAF4-6538CF06B748}" type="presOf" srcId="{94CD1225-7D9B-4B16-98EE-B78FE7DBAD9C}" destId="{D2144532-9F30-4567-A9E8-AA4AA3C8AF38}" srcOrd="0" destOrd="0" presId="urn:microsoft.com/office/officeart/2005/8/layout/vList2"/>
    <dgm:cxn modelId="{4B84F61E-6C84-4F11-B9E7-D4FCACFED3B8}" type="presParOf" srcId="{180D1A35-E76B-470D-BAE1-F51743CEBA4C}" destId="{691DD392-0B39-4EAD-B5DB-7E3B74B34137}" srcOrd="0" destOrd="0" presId="urn:microsoft.com/office/officeart/2005/8/layout/vList2"/>
    <dgm:cxn modelId="{4FB05BFD-F123-436C-8087-6ABC56FBD0CB}" type="presParOf" srcId="{180D1A35-E76B-470D-BAE1-F51743CEBA4C}" destId="{A0E86557-B7CE-4B7F-8C11-4C3269B9614B}" srcOrd="1" destOrd="0" presId="urn:microsoft.com/office/officeart/2005/8/layout/vList2"/>
    <dgm:cxn modelId="{21142BB2-CBB6-4EE9-AD41-978663C741C6}" type="presParOf" srcId="{180D1A35-E76B-470D-BAE1-F51743CEBA4C}" destId="{C9DA3F22-1635-43C3-A215-B124382A711D}" srcOrd="2" destOrd="0" presId="urn:microsoft.com/office/officeart/2005/8/layout/vList2"/>
    <dgm:cxn modelId="{C49E0502-2679-44E3-99A7-8747830A2238}" type="presParOf" srcId="{180D1A35-E76B-470D-BAE1-F51743CEBA4C}" destId="{3C71327A-4612-490A-BF18-8AE8E995AD3D}" srcOrd="3" destOrd="0" presId="urn:microsoft.com/office/officeart/2005/8/layout/vList2"/>
    <dgm:cxn modelId="{785152A7-4578-466E-BF7F-A2F259CF6B2D}" type="presParOf" srcId="{180D1A35-E76B-470D-BAE1-F51743CEBA4C}" destId="{8890A784-8794-4CD5-ABFF-69D70919A0EE}" srcOrd="4" destOrd="0" presId="urn:microsoft.com/office/officeart/2005/8/layout/vList2"/>
    <dgm:cxn modelId="{B3607260-F642-4B97-B00E-F1DCA5AF32EF}" type="presParOf" srcId="{180D1A35-E76B-470D-BAE1-F51743CEBA4C}" destId="{48853F81-5B8D-4AEA-AFAE-99A5043DF5DA}" srcOrd="5" destOrd="0" presId="urn:microsoft.com/office/officeart/2005/8/layout/vList2"/>
    <dgm:cxn modelId="{09E30B86-2D03-4164-9CA3-B31F51DD2EF7}" type="presParOf" srcId="{180D1A35-E76B-470D-BAE1-F51743CEBA4C}" destId="{D2144532-9F30-4567-A9E8-AA4AA3C8AF38}" srcOrd="6" destOrd="0" presId="urn:microsoft.com/office/officeart/2005/8/layout/vList2"/>
    <dgm:cxn modelId="{BE031FC9-0B2F-48A9-BECA-8C77C080E374}" type="presParOf" srcId="{180D1A35-E76B-470D-BAE1-F51743CEBA4C}" destId="{F476A6CD-39F4-40B7-8C18-456FC706FD41}" srcOrd="7" destOrd="0" presId="urn:microsoft.com/office/officeart/2005/8/layout/vList2"/>
    <dgm:cxn modelId="{AF4FB52F-A728-4B47-874D-772EF9D76A4D}" type="presParOf" srcId="{180D1A35-E76B-470D-BAE1-F51743CEBA4C}" destId="{589EF4F8-D9C2-4AF9-B99C-BAE282E3B1A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8FE09A-BF46-40E4-A2F6-FE29421FBEC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36735DF-7B82-4C5D-BE99-D7EEA1405E2E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Экспрессивность эпитетов, сравнений, метафор</a:t>
          </a:r>
          <a:r>
            <a:rPr lang="ru-RU" sz="16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.</a:t>
          </a:r>
          <a:endParaRPr lang="ru-RU" sz="16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476E6476-AE5A-4562-9384-836EBB86CCEA}" type="parTrans" cxnId="{8FB131E4-756F-4184-8659-2736CF7311B2}">
      <dgm:prSet/>
      <dgm:spPr/>
      <dgm:t>
        <a:bodyPr/>
        <a:lstStyle/>
        <a:p>
          <a:endParaRPr lang="ru-RU"/>
        </a:p>
      </dgm:t>
    </dgm:pt>
    <dgm:pt modelId="{B5D5A29A-46E2-4637-B99F-535F1E010A80}" type="sibTrans" cxnId="{8FB131E4-756F-4184-8659-2736CF7311B2}">
      <dgm:prSet/>
      <dgm:spPr/>
      <dgm:t>
        <a:bodyPr/>
        <a:lstStyle/>
        <a:p>
          <a:endParaRPr lang="ru-RU"/>
        </a:p>
      </dgm:t>
    </dgm:pt>
    <dgm:pt modelId="{2FEF0D3E-C12B-4A5A-A066-C4416CC80C71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Еще нет психологических описаний, по появились смысловые паузы.</a:t>
          </a:r>
          <a:endParaRPr lang="ru-RU" sz="18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8098107-56BF-421B-9AF5-14E03F779B1E}" type="parTrans" cxnId="{58DF9B2A-B94E-417F-8346-240DD827FAB8}">
      <dgm:prSet/>
      <dgm:spPr/>
      <dgm:t>
        <a:bodyPr/>
        <a:lstStyle/>
        <a:p>
          <a:endParaRPr lang="ru-RU"/>
        </a:p>
      </dgm:t>
    </dgm:pt>
    <dgm:pt modelId="{33D5E70B-D630-4768-9E7F-2D4AFD3A923B}" type="sibTrans" cxnId="{58DF9B2A-B94E-417F-8346-240DD827FAB8}">
      <dgm:prSet/>
      <dgm:spPr/>
      <dgm:t>
        <a:bodyPr/>
        <a:lstStyle/>
        <a:p>
          <a:endParaRPr lang="ru-RU"/>
        </a:p>
      </dgm:t>
    </dgm:pt>
    <dgm:pt modelId="{32008710-0066-4A29-A049-46568BA8B5B0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Стилистическое разнообразие: поэтичность, ирония, изысканность, подробные описания.</a:t>
          </a:r>
          <a:endParaRPr lang="ru-RU" sz="18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59C5888-89CF-4629-A5AD-FF4E07E0BA06}" type="parTrans" cxnId="{D716A871-FB85-445B-BC7A-192860AF9015}">
      <dgm:prSet/>
      <dgm:spPr/>
      <dgm:t>
        <a:bodyPr/>
        <a:lstStyle/>
        <a:p>
          <a:endParaRPr lang="ru-RU"/>
        </a:p>
      </dgm:t>
    </dgm:pt>
    <dgm:pt modelId="{CD6B7FBD-B034-4645-ACB7-AE3E8AB82971}" type="sibTrans" cxnId="{D716A871-FB85-445B-BC7A-192860AF9015}">
      <dgm:prSet/>
      <dgm:spPr/>
      <dgm:t>
        <a:bodyPr/>
        <a:lstStyle/>
        <a:p>
          <a:endParaRPr lang="ru-RU"/>
        </a:p>
      </dgm:t>
    </dgm:pt>
    <dgm:pt modelId="{94CD1225-7D9B-4B16-98EE-B78FE7DBAD9C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Речь героев пока не индивидуальна. Персонажи</a:t>
          </a:r>
          <a:r>
            <a:rPr lang="ru-RU" sz="1800" baseline="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 говорят одним голосом – языком сентиментализма.</a:t>
          </a:r>
          <a:endParaRPr lang="ru-RU" sz="18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CB9CF04-7177-4E55-ABF7-179A1E19DEC3}" type="sibTrans" cxnId="{094E6895-9372-4011-855E-18D76645BFD0}">
      <dgm:prSet/>
      <dgm:spPr/>
      <dgm:t>
        <a:bodyPr/>
        <a:lstStyle/>
        <a:p>
          <a:endParaRPr lang="ru-RU"/>
        </a:p>
      </dgm:t>
    </dgm:pt>
    <dgm:pt modelId="{33FA13E6-D684-4066-8D65-B3076675C9D6}" type="parTrans" cxnId="{094E6895-9372-4011-855E-18D76645BFD0}">
      <dgm:prSet/>
      <dgm:spPr/>
      <dgm:t>
        <a:bodyPr/>
        <a:lstStyle/>
        <a:p>
          <a:endParaRPr lang="ru-RU"/>
        </a:p>
      </dgm:t>
    </dgm:pt>
    <dgm:pt modelId="{CB57540F-3753-4363-BB05-D9E5FCD32077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Повествователь – активный персонаж произведения, который комментирует, организует действие. </a:t>
          </a:r>
          <a:endParaRPr lang="ru-RU" sz="18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ABF1B92-999C-4146-B871-4B0C9129FAD4}" type="parTrans" cxnId="{9576B957-D557-4CD6-900F-69EB2A1FCBAC}">
      <dgm:prSet/>
      <dgm:spPr/>
      <dgm:t>
        <a:bodyPr/>
        <a:lstStyle/>
        <a:p>
          <a:endParaRPr lang="ru-RU"/>
        </a:p>
      </dgm:t>
    </dgm:pt>
    <dgm:pt modelId="{511E024F-8290-4552-8991-7AA4DDD9F455}" type="sibTrans" cxnId="{9576B957-D557-4CD6-900F-69EB2A1FCBAC}">
      <dgm:prSet/>
      <dgm:spPr/>
      <dgm:t>
        <a:bodyPr/>
        <a:lstStyle/>
        <a:p>
          <a:endParaRPr lang="ru-RU"/>
        </a:p>
      </dgm:t>
    </dgm:pt>
    <dgm:pt modelId="{90DB63DB-5B17-4AB1-82A1-965A695F7E1E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Природа одухотворена. Описание природы является и описанием внутреннего мира героев. </a:t>
          </a:r>
          <a:endParaRPr lang="ru-RU" sz="18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AEB4B7B1-F6B0-4776-B063-92AE9A6EDC84}" type="parTrans" cxnId="{AB1239A3-949D-47F9-898F-C49B9B3D2C23}">
      <dgm:prSet/>
      <dgm:spPr/>
      <dgm:t>
        <a:bodyPr/>
        <a:lstStyle/>
        <a:p>
          <a:endParaRPr lang="ru-RU"/>
        </a:p>
      </dgm:t>
    </dgm:pt>
    <dgm:pt modelId="{077EA4BD-D21F-41E9-A976-5268BD34CBA9}" type="sibTrans" cxnId="{AB1239A3-949D-47F9-898F-C49B9B3D2C23}">
      <dgm:prSet/>
      <dgm:spPr/>
      <dgm:t>
        <a:bodyPr/>
        <a:lstStyle/>
        <a:p>
          <a:endParaRPr lang="ru-RU"/>
        </a:p>
      </dgm:t>
    </dgm:pt>
    <dgm:pt modelId="{180D1A35-E76B-470D-BAE1-F51743CEBA4C}" type="pres">
      <dgm:prSet presAssocID="{C08FE09A-BF46-40E4-A2F6-FE29421FBE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1DD392-0B39-4EAD-B5DB-7E3B74B34137}" type="pres">
      <dgm:prSet presAssocID="{736735DF-7B82-4C5D-BE99-D7EEA1405E2E}" presName="parentText" presStyleLbl="node1" presStyleIdx="0" presStyleCnt="6" custScaleY="77961" custLinFactNeighborY="964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86557-B7CE-4B7F-8C11-4C3269B9614B}" type="pres">
      <dgm:prSet presAssocID="{B5D5A29A-46E2-4637-B99F-535F1E010A80}" presName="spacer" presStyleCnt="0"/>
      <dgm:spPr/>
    </dgm:pt>
    <dgm:pt modelId="{C9DA3F22-1635-43C3-A215-B124382A711D}" type="pres">
      <dgm:prSet presAssocID="{2FEF0D3E-C12B-4A5A-A066-C4416CC80C71}" presName="parentText" presStyleLbl="node1" presStyleIdx="1" presStyleCnt="6" custScaleY="80243" custLinFactNeighborY="596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1327A-4612-490A-BF18-8AE8E995AD3D}" type="pres">
      <dgm:prSet presAssocID="{33D5E70B-D630-4768-9E7F-2D4AFD3A923B}" presName="spacer" presStyleCnt="0"/>
      <dgm:spPr/>
    </dgm:pt>
    <dgm:pt modelId="{8890A784-8794-4CD5-ABFF-69D70919A0EE}" type="pres">
      <dgm:prSet presAssocID="{32008710-0066-4A29-A049-46568BA8B5B0}" presName="parentText" presStyleLbl="node1" presStyleIdx="2" presStyleCnt="6" custScaleY="85742" custLinFactNeighborY="6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53F81-5B8D-4AEA-AFAE-99A5043DF5DA}" type="pres">
      <dgm:prSet presAssocID="{CD6B7FBD-B034-4645-ACB7-AE3E8AB82971}" presName="spacer" presStyleCnt="0"/>
      <dgm:spPr/>
    </dgm:pt>
    <dgm:pt modelId="{D2144532-9F30-4567-A9E8-AA4AA3C8AF38}" type="pres">
      <dgm:prSet presAssocID="{94CD1225-7D9B-4B16-98EE-B78FE7DBAD9C}" presName="parentText" presStyleLbl="node1" presStyleIdx="3" presStyleCnt="6" custScaleY="81750" custLinFactNeighborY="-347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6A6CD-39F4-40B7-8C18-456FC706FD41}" type="pres">
      <dgm:prSet presAssocID="{ECB9CF04-7177-4E55-ABF7-179A1E19DEC3}" presName="spacer" presStyleCnt="0"/>
      <dgm:spPr/>
    </dgm:pt>
    <dgm:pt modelId="{589EF4F8-D9C2-4AF9-B99C-BAE282E3B1A4}" type="pres">
      <dgm:prSet presAssocID="{CB57540F-3753-4363-BB05-D9E5FCD32077}" presName="parentText" presStyleLbl="node1" presStyleIdx="4" presStyleCnt="6" custScaleY="78232" custLinFactNeighborY="-735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25C16-BEC9-4757-825C-D4359C371E86}" type="pres">
      <dgm:prSet presAssocID="{511E024F-8290-4552-8991-7AA4DDD9F455}" presName="spacer" presStyleCnt="0"/>
      <dgm:spPr/>
    </dgm:pt>
    <dgm:pt modelId="{3611C97B-061D-4AC7-B2A1-DC38C42238D9}" type="pres">
      <dgm:prSet presAssocID="{90DB63DB-5B17-4AB1-82A1-965A695F7E1E}" presName="parentText" presStyleLbl="node1" presStyleIdx="5" presStyleCnt="6" custScaleY="88143" custLinFactY="-51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76B957-D557-4CD6-900F-69EB2A1FCBAC}" srcId="{C08FE09A-BF46-40E4-A2F6-FE29421FBEC2}" destId="{CB57540F-3753-4363-BB05-D9E5FCD32077}" srcOrd="4" destOrd="0" parTransId="{DABF1B92-999C-4146-B871-4B0C9129FAD4}" sibTransId="{511E024F-8290-4552-8991-7AA4DDD9F455}"/>
    <dgm:cxn modelId="{7C1B9EA8-3241-4BFF-B73D-592391C8C5CD}" type="presOf" srcId="{2FEF0D3E-C12B-4A5A-A066-C4416CC80C71}" destId="{C9DA3F22-1635-43C3-A215-B124382A711D}" srcOrd="0" destOrd="0" presId="urn:microsoft.com/office/officeart/2005/8/layout/vList2"/>
    <dgm:cxn modelId="{99682517-9FE3-40C5-BEA5-FDC9AC0195FB}" type="presOf" srcId="{94CD1225-7D9B-4B16-98EE-B78FE7DBAD9C}" destId="{D2144532-9F30-4567-A9E8-AA4AA3C8AF38}" srcOrd="0" destOrd="0" presId="urn:microsoft.com/office/officeart/2005/8/layout/vList2"/>
    <dgm:cxn modelId="{094E6895-9372-4011-855E-18D76645BFD0}" srcId="{C08FE09A-BF46-40E4-A2F6-FE29421FBEC2}" destId="{94CD1225-7D9B-4B16-98EE-B78FE7DBAD9C}" srcOrd="3" destOrd="0" parTransId="{33FA13E6-D684-4066-8D65-B3076675C9D6}" sibTransId="{ECB9CF04-7177-4E55-ABF7-179A1E19DEC3}"/>
    <dgm:cxn modelId="{B190D05B-DCA2-4323-AFB8-B05736008C80}" type="presOf" srcId="{CB57540F-3753-4363-BB05-D9E5FCD32077}" destId="{589EF4F8-D9C2-4AF9-B99C-BAE282E3B1A4}" srcOrd="0" destOrd="0" presId="urn:microsoft.com/office/officeart/2005/8/layout/vList2"/>
    <dgm:cxn modelId="{AB1239A3-949D-47F9-898F-C49B9B3D2C23}" srcId="{C08FE09A-BF46-40E4-A2F6-FE29421FBEC2}" destId="{90DB63DB-5B17-4AB1-82A1-965A695F7E1E}" srcOrd="5" destOrd="0" parTransId="{AEB4B7B1-F6B0-4776-B063-92AE9A6EDC84}" sibTransId="{077EA4BD-D21F-41E9-A976-5268BD34CBA9}"/>
    <dgm:cxn modelId="{8FB131E4-756F-4184-8659-2736CF7311B2}" srcId="{C08FE09A-BF46-40E4-A2F6-FE29421FBEC2}" destId="{736735DF-7B82-4C5D-BE99-D7EEA1405E2E}" srcOrd="0" destOrd="0" parTransId="{476E6476-AE5A-4562-9384-836EBB86CCEA}" sibTransId="{B5D5A29A-46E2-4637-B99F-535F1E010A80}"/>
    <dgm:cxn modelId="{5F3FC708-4927-4A2A-8D92-6F2D504A00DD}" type="presOf" srcId="{C08FE09A-BF46-40E4-A2F6-FE29421FBEC2}" destId="{180D1A35-E76B-470D-BAE1-F51743CEBA4C}" srcOrd="0" destOrd="0" presId="urn:microsoft.com/office/officeart/2005/8/layout/vList2"/>
    <dgm:cxn modelId="{58DF9B2A-B94E-417F-8346-240DD827FAB8}" srcId="{C08FE09A-BF46-40E4-A2F6-FE29421FBEC2}" destId="{2FEF0D3E-C12B-4A5A-A066-C4416CC80C71}" srcOrd="1" destOrd="0" parTransId="{98098107-56BF-421B-9AF5-14E03F779B1E}" sibTransId="{33D5E70B-D630-4768-9E7F-2D4AFD3A923B}"/>
    <dgm:cxn modelId="{266F103D-DCA6-487B-B9F9-A280557CA6BA}" type="presOf" srcId="{32008710-0066-4A29-A049-46568BA8B5B0}" destId="{8890A784-8794-4CD5-ABFF-69D70919A0EE}" srcOrd="0" destOrd="0" presId="urn:microsoft.com/office/officeart/2005/8/layout/vList2"/>
    <dgm:cxn modelId="{D716A871-FB85-445B-BC7A-192860AF9015}" srcId="{C08FE09A-BF46-40E4-A2F6-FE29421FBEC2}" destId="{32008710-0066-4A29-A049-46568BA8B5B0}" srcOrd="2" destOrd="0" parTransId="{D59C5888-89CF-4629-A5AD-FF4E07E0BA06}" sibTransId="{CD6B7FBD-B034-4645-ACB7-AE3E8AB82971}"/>
    <dgm:cxn modelId="{927DC542-BA23-4209-AD55-39A07F4B873E}" type="presOf" srcId="{90DB63DB-5B17-4AB1-82A1-965A695F7E1E}" destId="{3611C97B-061D-4AC7-B2A1-DC38C42238D9}" srcOrd="0" destOrd="0" presId="urn:microsoft.com/office/officeart/2005/8/layout/vList2"/>
    <dgm:cxn modelId="{6E5F3FAB-1365-4185-BE0B-94FEC3EE5671}" type="presOf" srcId="{736735DF-7B82-4C5D-BE99-D7EEA1405E2E}" destId="{691DD392-0B39-4EAD-B5DB-7E3B74B34137}" srcOrd="0" destOrd="0" presId="urn:microsoft.com/office/officeart/2005/8/layout/vList2"/>
    <dgm:cxn modelId="{7671B12A-4021-4C3B-848A-578E76AD9943}" type="presParOf" srcId="{180D1A35-E76B-470D-BAE1-F51743CEBA4C}" destId="{691DD392-0B39-4EAD-B5DB-7E3B74B34137}" srcOrd="0" destOrd="0" presId="urn:microsoft.com/office/officeart/2005/8/layout/vList2"/>
    <dgm:cxn modelId="{5A2298B2-3245-4813-888E-4F80524162D1}" type="presParOf" srcId="{180D1A35-E76B-470D-BAE1-F51743CEBA4C}" destId="{A0E86557-B7CE-4B7F-8C11-4C3269B9614B}" srcOrd="1" destOrd="0" presId="urn:microsoft.com/office/officeart/2005/8/layout/vList2"/>
    <dgm:cxn modelId="{52D73BD2-C3EC-4F15-9DA4-B3C49C7A504E}" type="presParOf" srcId="{180D1A35-E76B-470D-BAE1-F51743CEBA4C}" destId="{C9DA3F22-1635-43C3-A215-B124382A711D}" srcOrd="2" destOrd="0" presId="urn:microsoft.com/office/officeart/2005/8/layout/vList2"/>
    <dgm:cxn modelId="{16ED7D93-D89D-4DDB-ADC2-700026C05A93}" type="presParOf" srcId="{180D1A35-E76B-470D-BAE1-F51743CEBA4C}" destId="{3C71327A-4612-490A-BF18-8AE8E995AD3D}" srcOrd="3" destOrd="0" presId="urn:microsoft.com/office/officeart/2005/8/layout/vList2"/>
    <dgm:cxn modelId="{65BD04D1-E647-4ADB-9E82-311B2F9AF4BD}" type="presParOf" srcId="{180D1A35-E76B-470D-BAE1-F51743CEBA4C}" destId="{8890A784-8794-4CD5-ABFF-69D70919A0EE}" srcOrd="4" destOrd="0" presId="urn:microsoft.com/office/officeart/2005/8/layout/vList2"/>
    <dgm:cxn modelId="{AC34738C-5206-416D-9FD0-6CDFDEE2F8AC}" type="presParOf" srcId="{180D1A35-E76B-470D-BAE1-F51743CEBA4C}" destId="{48853F81-5B8D-4AEA-AFAE-99A5043DF5DA}" srcOrd="5" destOrd="0" presId="urn:microsoft.com/office/officeart/2005/8/layout/vList2"/>
    <dgm:cxn modelId="{8F2BDA68-C953-404D-91E9-EF762C65A835}" type="presParOf" srcId="{180D1A35-E76B-470D-BAE1-F51743CEBA4C}" destId="{D2144532-9F30-4567-A9E8-AA4AA3C8AF38}" srcOrd="6" destOrd="0" presId="urn:microsoft.com/office/officeart/2005/8/layout/vList2"/>
    <dgm:cxn modelId="{67AE50B5-5888-4F9F-91A5-E8A5E33DCEF7}" type="presParOf" srcId="{180D1A35-E76B-470D-BAE1-F51743CEBA4C}" destId="{F476A6CD-39F4-40B7-8C18-456FC706FD41}" srcOrd="7" destOrd="0" presId="urn:microsoft.com/office/officeart/2005/8/layout/vList2"/>
    <dgm:cxn modelId="{43E6F9E3-E2B7-4041-A36B-CF647F665D2F}" type="presParOf" srcId="{180D1A35-E76B-470D-BAE1-F51743CEBA4C}" destId="{589EF4F8-D9C2-4AF9-B99C-BAE282E3B1A4}" srcOrd="8" destOrd="0" presId="urn:microsoft.com/office/officeart/2005/8/layout/vList2"/>
    <dgm:cxn modelId="{3091E86F-0800-44B8-8F3D-E39BF811C852}" type="presParOf" srcId="{180D1A35-E76B-470D-BAE1-F51743CEBA4C}" destId="{A0D25C16-BEC9-4757-825C-D4359C371E86}" srcOrd="9" destOrd="0" presId="urn:microsoft.com/office/officeart/2005/8/layout/vList2"/>
    <dgm:cxn modelId="{30A6F619-1B6F-46EC-9F64-712DA4A40BD7}" type="presParOf" srcId="{180D1A35-E76B-470D-BAE1-F51743CEBA4C}" destId="{3611C97B-061D-4AC7-B2A1-DC38C42238D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4D38B3-85AA-43DF-B0DB-FC7C9A0685F2}">
      <dsp:nvSpPr>
        <dsp:cNvPr id="0" name=""/>
        <dsp:cNvSpPr/>
      </dsp:nvSpPr>
      <dsp:spPr>
        <a:xfrm rot="10800000">
          <a:off x="1368025" y="2194"/>
          <a:ext cx="4291371" cy="1148466"/>
        </a:xfrm>
        <a:prstGeom prst="homePlate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0644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Преобладание чувства над разумом.</a:t>
          </a:r>
          <a:endParaRPr lang="ru-RU" sz="2300" kern="1200" dirty="0"/>
        </a:p>
      </dsp:txBody>
      <dsp:txXfrm rot="10800000">
        <a:off x="1368025" y="2194"/>
        <a:ext cx="4291371" cy="1148466"/>
      </dsp:txXfrm>
    </dsp:sp>
    <dsp:sp modelId="{97A7F3AC-76E3-4C40-9652-D0D210FE3653}">
      <dsp:nvSpPr>
        <dsp:cNvPr id="0" name=""/>
        <dsp:cNvSpPr/>
      </dsp:nvSpPr>
      <dsp:spPr>
        <a:xfrm>
          <a:off x="793792" y="2194"/>
          <a:ext cx="1148466" cy="114846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18EB3-E768-4EC4-B6DA-28BEB789E862}">
      <dsp:nvSpPr>
        <dsp:cNvPr id="0" name=""/>
        <dsp:cNvSpPr/>
      </dsp:nvSpPr>
      <dsp:spPr>
        <a:xfrm rot="10800000">
          <a:off x="1368025" y="1493485"/>
          <a:ext cx="4291371" cy="1148466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0644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Чувственное восприятие мира, впечатлительность.</a:t>
          </a:r>
          <a:endParaRPr lang="ru-RU" sz="2300" kern="1200" dirty="0"/>
        </a:p>
      </dsp:txBody>
      <dsp:txXfrm rot="10800000">
        <a:off x="1368025" y="1493485"/>
        <a:ext cx="4291371" cy="1148466"/>
      </dsp:txXfrm>
    </dsp:sp>
    <dsp:sp modelId="{779DD53B-D281-4395-8263-93D9B128CFF6}">
      <dsp:nvSpPr>
        <dsp:cNvPr id="0" name=""/>
        <dsp:cNvSpPr/>
      </dsp:nvSpPr>
      <dsp:spPr>
        <a:xfrm>
          <a:off x="793792" y="1493485"/>
          <a:ext cx="1148466" cy="114846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DAAFA-B590-4B31-A955-46A134B1835F}">
      <dsp:nvSpPr>
        <dsp:cNvPr id="0" name=""/>
        <dsp:cNvSpPr/>
      </dsp:nvSpPr>
      <dsp:spPr>
        <a:xfrm rot="10800000">
          <a:off x="1368025" y="2984777"/>
          <a:ext cx="4291371" cy="1148466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0644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Одухотворение природы.</a:t>
          </a:r>
          <a:endParaRPr lang="ru-RU" sz="2300" kern="1200" dirty="0"/>
        </a:p>
      </dsp:txBody>
      <dsp:txXfrm rot="10800000">
        <a:off x="1368025" y="2984777"/>
        <a:ext cx="4291371" cy="1148466"/>
      </dsp:txXfrm>
    </dsp:sp>
    <dsp:sp modelId="{72CE975F-60F5-4848-B4D6-79C446DF2D68}">
      <dsp:nvSpPr>
        <dsp:cNvPr id="0" name=""/>
        <dsp:cNvSpPr/>
      </dsp:nvSpPr>
      <dsp:spPr>
        <a:xfrm>
          <a:off x="793792" y="2984777"/>
          <a:ext cx="1148466" cy="114846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DD392-0B39-4EAD-B5DB-7E3B74B34137}">
      <dsp:nvSpPr>
        <dsp:cNvPr id="0" name=""/>
        <dsp:cNvSpPr/>
      </dsp:nvSpPr>
      <dsp:spPr>
        <a:xfrm>
          <a:off x="0" y="151925"/>
          <a:ext cx="4929222" cy="914940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Между чувством и общественным долгом выбирает чувство.</a:t>
          </a:r>
          <a:endParaRPr lang="ru-RU" sz="23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51925"/>
        <a:ext cx="4929222" cy="914940"/>
      </dsp:txXfrm>
    </dsp:sp>
    <dsp:sp modelId="{C9DA3F22-1635-43C3-A215-B124382A711D}">
      <dsp:nvSpPr>
        <dsp:cNvPr id="0" name=""/>
        <dsp:cNvSpPr/>
      </dsp:nvSpPr>
      <dsp:spPr>
        <a:xfrm>
          <a:off x="0" y="1133105"/>
          <a:ext cx="4929222" cy="91494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Часто это простой человек (</a:t>
          </a:r>
          <a:r>
            <a:rPr lang="ru-RU" sz="2300" kern="1200" dirty="0" err="1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человек</a:t>
          </a: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, близкий к народу и природе).</a:t>
          </a:r>
          <a:endParaRPr lang="ru-RU" sz="23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133105"/>
        <a:ext cx="4929222" cy="914940"/>
      </dsp:txXfrm>
    </dsp:sp>
    <dsp:sp modelId="{8890A784-8794-4CD5-ABFF-69D70919A0EE}">
      <dsp:nvSpPr>
        <dsp:cNvPr id="0" name=""/>
        <dsp:cNvSpPr/>
      </dsp:nvSpPr>
      <dsp:spPr>
        <a:xfrm>
          <a:off x="0" y="2114286"/>
          <a:ext cx="4929222" cy="914940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Герой индивидуален, имеет свои взгляды и свою судьбу.</a:t>
          </a:r>
          <a:endParaRPr lang="ru-RU" sz="23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2114286"/>
        <a:ext cx="4929222" cy="914940"/>
      </dsp:txXfrm>
    </dsp:sp>
    <dsp:sp modelId="{D2144532-9F30-4567-A9E8-AA4AA3C8AF38}">
      <dsp:nvSpPr>
        <dsp:cNvPr id="0" name=""/>
        <dsp:cNvSpPr/>
      </dsp:nvSpPr>
      <dsp:spPr>
        <a:xfrm>
          <a:off x="0" y="3095466"/>
          <a:ext cx="4929222" cy="914940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Чувствителен, впечатлителен, раним; не стесняется своих слёз.</a:t>
          </a:r>
          <a:endParaRPr lang="ru-RU" sz="23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3095466"/>
        <a:ext cx="4929222" cy="914940"/>
      </dsp:txXfrm>
    </dsp:sp>
    <dsp:sp modelId="{589EF4F8-D9C2-4AF9-B99C-BAE282E3B1A4}">
      <dsp:nvSpPr>
        <dsp:cNvPr id="0" name=""/>
        <dsp:cNvSpPr/>
      </dsp:nvSpPr>
      <dsp:spPr>
        <a:xfrm>
          <a:off x="0" y="4076646"/>
          <a:ext cx="4929222" cy="914940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Любит поговорить о себе и о мире; занимается самоанализом.</a:t>
          </a:r>
          <a:endParaRPr lang="ru-RU" sz="23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4076646"/>
        <a:ext cx="4929222" cy="9149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DD392-0B39-4EAD-B5DB-7E3B74B34137}">
      <dsp:nvSpPr>
        <dsp:cNvPr id="0" name=""/>
        <dsp:cNvSpPr/>
      </dsp:nvSpPr>
      <dsp:spPr>
        <a:xfrm>
          <a:off x="0" y="142875"/>
          <a:ext cx="5072098" cy="771673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Экспрессивность эпитетов, сравнений, метафор</a:t>
          </a:r>
          <a:r>
            <a:rPr lang="ru-RU" sz="16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.</a:t>
          </a:r>
          <a:endParaRPr lang="ru-RU" sz="16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42875"/>
        <a:ext cx="5072098" cy="771673"/>
      </dsp:txXfrm>
    </dsp:sp>
    <dsp:sp modelId="{C9DA3F22-1635-43C3-A215-B124382A711D}">
      <dsp:nvSpPr>
        <dsp:cNvPr id="0" name=""/>
        <dsp:cNvSpPr/>
      </dsp:nvSpPr>
      <dsp:spPr>
        <a:xfrm>
          <a:off x="0" y="1000133"/>
          <a:ext cx="5072098" cy="794261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Еще нет психологических описаний, по появились смысловые паузы.</a:t>
          </a:r>
          <a:endParaRPr lang="ru-RU" sz="18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000133"/>
        <a:ext cx="5072098" cy="794261"/>
      </dsp:txXfrm>
    </dsp:sp>
    <dsp:sp modelId="{8890A784-8794-4CD5-ABFF-69D70919A0EE}">
      <dsp:nvSpPr>
        <dsp:cNvPr id="0" name=""/>
        <dsp:cNvSpPr/>
      </dsp:nvSpPr>
      <dsp:spPr>
        <a:xfrm>
          <a:off x="0" y="1857388"/>
          <a:ext cx="5072098" cy="848691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Стилистическое разнообразие: поэтичность, ирония, изысканность, подробные описания.</a:t>
          </a:r>
          <a:endParaRPr lang="ru-RU" sz="18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857388"/>
        <a:ext cx="5072098" cy="848691"/>
      </dsp:txXfrm>
    </dsp:sp>
    <dsp:sp modelId="{D2144532-9F30-4567-A9E8-AA4AA3C8AF38}">
      <dsp:nvSpPr>
        <dsp:cNvPr id="0" name=""/>
        <dsp:cNvSpPr/>
      </dsp:nvSpPr>
      <dsp:spPr>
        <a:xfrm>
          <a:off x="0" y="2786082"/>
          <a:ext cx="5072098" cy="809177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Речь героев пока не индивидуальна. Персонажи</a:t>
          </a:r>
          <a:r>
            <a:rPr lang="ru-RU" sz="1800" kern="1200" baseline="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 говорят одним голосом – языком сентиментализма.</a:t>
          </a:r>
          <a:endParaRPr lang="ru-RU" sz="18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2786082"/>
        <a:ext cx="5072098" cy="809177"/>
      </dsp:txXfrm>
    </dsp:sp>
    <dsp:sp modelId="{589EF4F8-D9C2-4AF9-B99C-BAE282E3B1A4}">
      <dsp:nvSpPr>
        <dsp:cNvPr id="0" name=""/>
        <dsp:cNvSpPr/>
      </dsp:nvSpPr>
      <dsp:spPr>
        <a:xfrm>
          <a:off x="0" y="3678003"/>
          <a:ext cx="5072098" cy="774355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Повествователь – активный персонаж произведения, который комментирует, организует действие. </a:t>
          </a:r>
          <a:endParaRPr lang="ru-RU" sz="18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3678003"/>
        <a:ext cx="5072098" cy="774355"/>
      </dsp:txXfrm>
    </dsp:sp>
    <dsp:sp modelId="{3611C97B-061D-4AC7-B2A1-DC38C42238D9}">
      <dsp:nvSpPr>
        <dsp:cNvPr id="0" name=""/>
        <dsp:cNvSpPr/>
      </dsp:nvSpPr>
      <dsp:spPr>
        <a:xfrm>
          <a:off x="0" y="4500589"/>
          <a:ext cx="5072098" cy="872457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Природа одухотворена. Описание природы является и описанием внутреннего мира героев. </a:t>
          </a:r>
          <a:endParaRPr lang="ru-RU" sz="18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4500589"/>
        <a:ext cx="5072098" cy="872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3258" y="188640"/>
            <a:ext cx="9144000" cy="1470025"/>
          </a:xfr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Литературные </a:t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направления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119336"/>
            <a:ext cx="9144000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Автор: учитель русского языка и литературы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ГБОУ «школа 109»  подразделение в ФНКЦ им. Д.Рогачёва </a:t>
            </a:r>
          </a:p>
          <a:p>
            <a:pPr algn="ctr"/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Капущак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Марианна Николаевна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914400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СЕНТИМЕНТАЛИЗМ</a:t>
            </a:r>
            <a:endParaRPr lang="ru-RU" sz="3600" b="1" spc="1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Литературное направление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73778"/>
            <a:ext cx="2966875" cy="1464078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3362411" y="1628800"/>
            <a:ext cx="5458061" cy="46085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563888" y="2060848"/>
            <a:ext cx="5040560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- это художественный метод, формирующий общие идейно-эстетические принципы в творчестве множества писателей.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93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СЕНТИМЕНТАЛИЗМ</a:t>
            </a:r>
            <a:endParaRPr lang="ru-RU" b="1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(от франц.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sentiment –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чувство)</a:t>
            </a:r>
            <a:endParaRPr lang="ru-RU" sz="2400" b="1" dirty="0">
              <a:solidFill>
                <a:schemeClr val="bg2">
                  <a:lumMod val="2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86182" y="2285992"/>
            <a:ext cx="5214974" cy="39290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400" dirty="0" smtClean="0"/>
              <a:t>Литературное направление второй половины Х</a:t>
            </a:r>
            <a:r>
              <a:rPr lang="en-US" sz="3400" dirty="0" smtClean="0"/>
              <a:t>VIII </a:t>
            </a:r>
            <a:r>
              <a:rPr lang="ru-RU" sz="3400" dirty="0" smtClean="0"/>
              <a:t>века, утверждавшее превосходство ЧУВСТВ над разумом.</a:t>
            </a:r>
            <a:endParaRPr lang="ru-RU" sz="3400" dirty="0"/>
          </a:p>
        </p:txBody>
      </p:sp>
      <p:pic>
        <p:nvPicPr>
          <p:cNvPr id="21" name="Рисунок 20" descr="image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571536" y="1928802"/>
            <a:ext cx="4500570" cy="4500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В основе сентиментализма - чувствительность</a:t>
            </a:r>
            <a:endParaRPr lang="ru-RU" dirty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857364"/>
          <a:ext cx="6453190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346224"/>
          </a:xfr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Герой сентиментализма</a:t>
            </a:r>
            <a:endParaRPr lang="ru-RU" sz="4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714348" y="1500174"/>
          <a:ext cx="4929222" cy="514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Рисунок 18" descr="fgt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6072174" y="1785926"/>
            <a:ext cx="2714644" cy="271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81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Н.М.Карамзин и его «язык истинной чувствительности» (язык сентиментализма)</a:t>
            </a:r>
            <a:endParaRPr 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714744" y="1285860"/>
          <a:ext cx="5072098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 descr="fc9e51b13c6a833c2479c6c1a2d31efba1651560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142844" y="1500174"/>
            <a:ext cx="3000396" cy="3000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2844" y="4611231"/>
            <a:ext cx="3000396" cy="2031325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Н.М.Карамзин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 - историк, крупнейший литератор эпохи сентиментализма, реформатор русского языка. Выступал за синтез русских и европейских традиций в культуре. Автор произведений: </a:t>
            </a: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</a:rPr>
              <a:t>«Письма русского путешественника», «Бедная Лиза», «Наталья, боярская дочь».</a:t>
            </a:r>
            <a:endParaRPr lang="ru-RU" sz="14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256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Литературные  направления</vt:lpstr>
      <vt:lpstr>Литературное направление</vt:lpstr>
      <vt:lpstr>СЕНТИМЕНТАЛИЗМ</vt:lpstr>
      <vt:lpstr>В основе сентиментализма - чувствительность</vt:lpstr>
      <vt:lpstr>Герой сентиментализма</vt:lpstr>
      <vt:lpstr>Н.М.Карамзин и его «язык истинной чувствительности» (язык сентиментализма)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 направления</dc:title>
  <dc:creator>Марианна</dc:creator>
  <cp:lastModifiedBy>Марианна</cp:lastModifiedBy>
  <cp:revision>2</cp:revision>
  <dcterms:created xsi:type="dcterms:W3CDTF">2015-04-01T16:30:38Z</dcterms:created>
  <dcterms:modified xsi:type="dcterms:W3CDTF">2015-04-01T17:21:14Z</dcterms:modified>
</cp:coreProperties>
</file>