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0" r:id="rId4"/>
    <p:sldId id="261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07B3-6851-4BAC-8B96-E16F24D4230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F1747-CCF1-4841-8EA7-E983C362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" name="Скругленный прямоугольник 40"/>
          <p:cNvSpPr/>
          <p:nvPr/>
        </p:nvSpPr>
        <p:spPr>
          <a:xfrm>
            <a:off x="611560" y="2564904"/>
            <a:ext cx="7920880" cy="29523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547664" y="260648"/>
            <a:ext cx="626469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11760" y="620688"/>
            <a:ext cx="46460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Музыкально-дидактическая </a:t>
            </a:r>
          </a:p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Игра</a:t>
            </a:r>
          </a:p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«Зимушка, зима»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7585" y="256490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развитие чувства ритма;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усвоение ритмических групп в размере4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Прохлопать и произнести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ритмослогами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ритмические картинки.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Сыграть ритм на музыкальных инструментах.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4008" y="5934670"/>
            <a:ext cx="3641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Яненко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И.С.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Ресурсы: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http://www.musical-sad.ru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2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4149081"/>
            <a:ext cx="1547664" cy="2708920"/>
          </a:xfrm>
          <a:prstGeom prst="rect">
            <a:avLst/>
          </a:prstGeom>
          <a:noFill/>
        </p:spPr>
      </p:pic>
      <p:pic>
        <p:nvPicPr>
          <p:cNvPr id="43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7544" y="5115405"/>
            <a:ext cx="1146443" cy="1742595"/>
          </a:xfrm>
          <a:prstGeom prst="rect">
            <a:avLst/>
          </a:prstGeom>
          <a:noFill/>
        </p:spPr>
      </p:pic>
      <p:pic>
        <p:nvPicPr>
          <p:cNvPr id="44" name="Picture 2" descr="&amp;Dcy;&amp;iecy;&amp;dcy; &amp;mcy;&amp;ocy;&amp;rcy;&amp;ocy;&amp;zcy; 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32656"/>
            <a:ext cx="1584176" cy="2110531"/>
          </a:xfrm>
          <a:prstGeom prst="rect">
            <a:avLst/>
          </a:prstGeom>
          <a:noFill/>
        </p:spPr>
      </p:pic>
      <p:pic>
        <p:nvPicPr>
          <p:cNvPr id="45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<p:cNvPicPr>
            <a:picLocks noChangeAspect="1" noChangeArrowheads="1"/>
          </p:cNvPicPr>
          <p:nvPr/>
        </p:nvPicPr>
        <p:blipFill>
          <a:blip r:embed="rId6" cstate="print">
            <a:lum bright="-20000"/>
          </a:blip>
          <a:srcRect/>
          <a:stretch>
            <a:fillRect/>
          </a:stretch>
        </p:blipFill>
        <p:spPr bwMode="auto">
          <a:xfrm>
            <a:off x="7452320" y="548680"/>
            <a:ext cx="1152128" cy="1876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1187624" y="1052736"/>
            <a:ext cx="6840760" cy="3866728"/>
            <a:chOff x="1151620" y="1412776"/>
            <a:chExt cx="6840760" cy="386672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151620" y="1412776"/>
              <a:ext cx="6840760" cy="386672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8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3688" y="1988840"/>
              <a:ext cx="1008112" cy="1157314"/>
            </a:xfrm>
            <a:prstGeom prst="rect">
              <a:avLst/>
            </a:prstGeom>
            <a:noFill/>
          </p:spPr>
        </p:pic>
        <p:pic>
          <p:nvPicPr>
            <p:cNvPr id="5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7864" y="1988840"/>
              <a:ext cx="1008112" cy="1157314"/>
            </a:xfrm>
            <a:prstGeom prst="rect">
              <a:avLst/>
            </a:prstGeom>
            <a:noFill/>
          </p:spPr>
        </p:pic>
        <p:pic>
          <p:nvPicPr>
            <p:cNvPr id="6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8224" y="2060848"/>
              <a:ext cx="1008112" cy="1157314"/>
            </a:xfrm>
            <a:prstGeom prst="rect">
              <a:avLst/>
            </a:prstGeom>
            <a:noFill/>
          </p:spPr>
        </p:pic>
        <p:pic>
          <p:nvPicPr>
            <p:cNvPr id="7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8224" y="3645024"/>
              <a:ext cx="1008112" cy="1157314"/>
            </a:xfrm>
            <a:prstGeom prst="rect">
              <a:avLst/>
            </a:prstGeom>
            <a:noFill/>
          </p:spPr>
        </p:pic>
        <p:pic>
          <p:nvPicPr>
            <p:cNvPr id="9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32040" y="2276872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0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0112" y="2276872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2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0112" y="3933056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3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32040" y="3933056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4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928" y="3933056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5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933056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6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9752" y="3933056"/>
              <a:ext cx="576064" cy="661322"/>
            </a:xfrm>
            <a:prstGeom prst="rect">
              <a:avLst/>
            </a:prstGeom>
            <a:noFill/>
          </p:spPr>
        </p:pic>
        <p:pic>
          <p:nvPicPr>
            <p:cNvPr id="17" name="Picture 4" descr="&amp;Vcy;&amp;iecy;&amp;kcy;&amp;tcy;&amp;ocy;&amp;rcy;&amp;ncy;&amp;ycy;&amp;iecy; &amp;scy;&amp;ncy;&amp;iecy;&amp;zhcy;&amp;icy;&amp;ncy;&amp;kcy;&amp;icy; / Vector snowflakes &quot; NIFIGA-SEBE.RU - &amp;fcy;&amp;ocy;&amp;tcy;&amp;ocy;&amp;gcy;&amp;rcy;&amp;acy;&amp;fcy;&amp;icy;&amp;icy;, &amp;kcy;&amp;lcy;&amp;icy;&amp;pcy;&amp;acy;&amp;rcy;&amp;tcy;&amp;ycy;, &amp;vcy;&amp;iecy;&amp;kcy;&amp;tcy;&amp;ocy;&amp;rcy;, &amp;kcy;&amp;acy;&amp;rcy;&amp;tcy;&amp;icy;&amp;ncy;&amp;kcy;&amp;icy; &amp;icy; &amp;shcy;&amp;acy;&amp;bcy;&amp;lcy;&amp;ocy;&amp;ncy;&amp;ycy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91680" y="3933056"/>
              <a:ext cx="576064" cy="661322"/>
            </a:xfrm>
            <a:prstGeom prst="rect">
              <a:avLst/>
            </a:prstGeom>
            <a:noFill/>
          </p:spPr>
        </p:pic>
      </p:grpSp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Снег, снег кружится.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Белая вся улица.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187624" y="1052736"/>
            <a:ext cx="6840760" cy="3866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Дед Мороз, Дед Мороз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Деткам елочку принес.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72816"/>
            <a:ext cx="720080" cy="921861"/>
          </a:xfrm>
          <a:prstGeom prst="rect">
            <a:avLst/>
          </a:prstGeom>
          <a:noFill/>
        </p:spPr>
      </p:pic>
      <p:pic>
        <p:nvPicPr>
          <p:cNvPr id="25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772816"/>
            <a:ext cx="720080" cy="921861"/>
          </a:xfrm>
          <a:prstGeom prst="rect">
            <a:avLst/>
          </a:prstGeom>
          <a:noFill/>
        </p:spPr>
      </p:pic>
      <p:pic>
        <p:nvPicPr>
          <p:cNvPr id="26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844824"/>
            <a:ext cx="720080" cy="921861"/>
          </a:xfrm>
          <a:prstGeom prst="rect">
            <a:avLst/>
          </a:prstGeom>
          <a:noFill/>
        </p:spPr>
      </p:pic>
      <p:pic>
        <p:nvPicPr>
          <p:cNvPr id="27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844824"/>
            <a:ext cx="720080" cy="921861"/>
          </a:xfrm>
          <a:prstGeom prst="rect">
            <a:avLst/>
          </a:prstGeom>
          <a:noFill/>
        </p:spPr>
      </p:pic>
      <p:pic>
        <p:nvPicPr>
          <p:cNvPr id="28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645024"/>
            <a:ext cx="720080" cy="921861"/>
          </a:xfrm>
          <a:prstGeom prst="rect">
            <a:avLst/>
          </a:prstGeom>
          <a:noFill/>
        </p:spPr>
      </p:pic>
      <p:pic>
        <p:nvPicPr>
          <p:cNvPr id="29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645024"/>
            <a:ext cx="720080" cy="921861"/>
          </a:xfrm>
          <a:prstGeom prst="rect">
            <a:avLst/>
          </a:prstGeom>
          <a:noFill/>
        </p:spPr>
      </p:pic>
      <p:pic>
        <p:nvPicPr>
          <p:cNvPr id="30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645024"/>
            <a:ext cx="720080" cy="921861"/>
          </a:xfrm>
          <a:prstGeom prst="rect">
            <a:avLst/>
          </a:prstGeom>
          <a:noFill/>
        </p:spPr>
      </p:pic>
      <p:pic>
        <p:nvPicPr>
          <p:cNvPr id="31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645024"/>
            <a:ext cx="720080" cy="921861"/>
          </a:xfrm>
          <a:prstGeom prst="rect">
            <a:avLst/>
          </a:prstGeom>
          <a:noFill/>
        </p:spPr>
      </p:pic>
      <p:pic>
        <p:nvPicPr>
          <p:cNvPr id="32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645024"/>
            <a:ext cx="720080" cy="921861"/>
          </a:xfrm>
          <a:prstGeom prst="rect">
            <a:avLst/>
          </a:prstGeom>
          <a:noFill/>
        </p:spPr>
      </p:pic>
      <p:pic>
        <p:nvPicPr>
          <p:cNvPr id="33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645024"/>
            <a:ext cx="720080" cy="921861"/>
          </a:xfrm>
          <a:prstGeom prst="rect">
            <a:avLst/>
          </a:prstGeom>
          <a:noFill/>
        </p:spPr>
      </p:pic>
      <p:pic>
        <p:nvPicPr>
          <p:cNvPr id="34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268760"/>
            <a:ext cx="1152128" cy="1567164"/>
          </a:xfrm>
          <a:prstGeom prst="rect">
            <a:avLst/>
          </a:prstGeom>
          <a:noFill/>
        </p:spPr>
      </p:pic>
      <p:pic>
        <p:nvPicPr>
          <p:cNvPr id="35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340768"/>
            <a:ext cx="1152128" cy="1567164"/>
          </a:xfrm>
          <a:prstGeom prst="rect">
            <a:avLst/>
          </a:prstGeom>
          <a:noFill/>
        </p:spPr>
      </p:pic>
      <p:pic>
        <p:nvPicPr>
          <p:cNvPr id="36" name="Picture 2" descr="&amp;Ncy;&amp;ocy;&amp;vcy;&amp;ocy;&amp;gcy;&amp;ocy;&amp;dcy;&amp;ncy;&amp;iecy;&amp;iecy; &amp;ocy;&amp;fcy;&amp;ocy;&amp;rcy;&amp;mcy;&amp;lcy;&amp;iecy;&amp;ncy;&amp;icy;&amp;iecy; &amp;Rcy;&amp;acy;&amp;bcy;&amp;ocy;&amp;chcy;&amp;iecy;&amp;gcy;&amp;ocy; &amp;scy;&amp;tcy;&amp;ocy;&amp;lcy;&amp;acy; &quot; &amp;Pcy;&amp;rcy;&amp;ocy;&amp;gcy;&amp;rcy;&amp;acy;&amp;mcy;&amp;mcy;&amp;ncy;&amp;ocy;&amp;iecy; &amp;ocy;&amp;bcy;&amp;iecy;&amp;scy;&amp;pcy;&amp;iecy;&amp;chcy;&amp;iecy;&amp;ncy;&amp;icy;&amp;iecy; &quot; &amp;Pcy;&amp;rcy;&amp;ocy;&amp;gcy;&amp;rcy;&amp;acy;&amp;mcy;&amp;mcy;&amp;ncy;&amp;ocy;&amp;iecy; &amp;ocy;&amp;bcy;&amp;iecy;&amp;scy;&amp;pcy;&amp;iecy;&amp;chcy;&amp;iecy;&amp;ncy;&amp;icy;&amp;iecy; &quot; RSLOAD FOR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068960"/>
            <a:ext cx="1152128" cy="1567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899592" y="1052736"/>
            <a:ext cx="7272808" cy="3866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не мал, не велик-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Снеговик – озорник.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0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810260"/>
            <a:ext cx="648072" cy="985071"/>
          </a:xfrm>
          <a:prstGeom prst="rect">
            <a:avLst/>
          </a:prstGeom>
          <a:noFill/>
        </p:spPr>
      </p:pic>
      <p:pic>
        <p:nvPicPr>
          <p:cNvPr id="21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810260"/>
            <a:ext cx="648072" cy="985071"/>
          </a:xfrm>
          <a:prstGeom prst="rect">
            <a:avLst/>
          </a:prstGeom>
          <a:noFill/>
        </p:spPr>
      </p:pic>
      <p:pic>
        <p:nvPicPr>
          <p:cNvPr id="22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810260"/>
            <a:ext cx="648072" cy="985071"/>
          </a:xfrm>
          <a:prstGeom prst="rect">
            <a:avLst/>
          </a:prstGeom>
          <a:noFill/>
        </p:spPr>
      </p:pic>
      <p:pic>
        <p:nvPicPr>
          <p:cNvPr id="23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810260"/>
            <a:ext cx="648072" cy="985071"/>
          </a:xfrm>
          <a:prstGeom prst="rect">
            <a:avLst/>
          </a:prstGeom>
          <a:noFill/>
        </p:spPr>
      </p:pic>
      <p:pic>
        <p:nvPicPr>
          <p:cNvPr id="24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501008"/>
            <a:ext cx="648072" cy="985071"/>
          </a:xfrm>
          <a:prstGeom prst="rect">
            <a:avLst/>
          </a:prstGeom>
          <a:noFill/>
        </p:spPr>
      </p:pic>
      <p:pic>
        <p:nvPicPr>
          <p:cNvPr id="37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573016"/>
            <a:ext cx="648072" cy="985071"/>
          </a:xfrm>
          <a:prstGeom prst="rect">
            <a:avLst/>
          </a:prstGeom>
          <a:noFill/>
        </p:spPr>
      </p:pic>
      <p:pic>
        <p:nvPicPr>
          <p:cNvPr id="38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607580"/>
            <a:ext cx="648072" cy="985070"/>
          </a:xfrm>
          <a:prstGeom prst="rect">
            <a:avLst/>
          </a:prstGeom>
          <a:noFill/>
        </p:spPr>
      </p:pic>
      <p:pic>
        <p:nvPicPr>
          <p:cNvPr id="39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573016"/>
            <a:ext cx="648072" cy="985071"/>
          </a:xfrm>
          <a:prstGeom prst="rect">
            <a:avLst/>
          </a:prstGeom>
          <a:noFill/>
        </p:spPr>
      </p:pic>
      <p:pic>
        <p:nvPicPr>
          <p:cNvPr id="40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124744"/>
            <a:ext cx="1146443" cy="1742595"/>
          </a:xfrm>
          <a:prstGeom prst="rect">
            <a:avLst/>
          </a:prstGeom>
          <a:noFill/>
        </p:spPr>
      </p:pic>
      <p:pic>
        <p:nvPicPr>
          <p:cNvPr id="41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124744"/>
            <a:ext cx="1146443" cy="1742595"/>
          </a:xfrm>
          <a:prstGeom prst="rect">
            <a:avLst/>
          </a:prstGeom>
          <a:noFill/>
        </p:spPr>
      </p:pic>
      <p:pic>
        <p:nvPicPr>
          <p:cNvPr id="42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996952"/>
            <a:ext cx="1146443" cy="1742595"/>
          </a:xfrm>
          <a:prstGeom prst="rect">
            <a:avLst/>
          </a:prstGeom>
          <a:noFill/>
        </p:spPr>
      </p:pic>
      <p:pic>
        <p:nvPicPr>
          <p:cNvPr id="43" name="Picture 6" descr="&amp;Dcy;&amp;iecy;&amp;lcy;&amp;acy;&amp;iecy;&amp;mcy; &amp;scy;&amp;ncy;&amp;iecy;&amp;gcy;&amp;ocy;&amp;vcy;&amp;icy;&amp;kcy;&amp;acy;!!! &amp;Acy;&amp;ncy;&amp;acy;&amp;pcy;&amp;acy;&amp;Mcy;&amp;acy;&amp;mcy;&amp;acy;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996952"/>
            <a:ext cx="1146443" cy="174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187624" y="1052736"/>
            <a:ext cx="6480720" cy="3866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Шарики разные,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Желтые, красные.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&amp;IEcy;&amp;lcy;&amp;ocy;&amp;chcy;&amp;ncy;&amp;ycy;&amp;jcy; &amp;shcy;&amp;acy;&amp;rcy; &amp;Tcy;&amp;Acy;&amp;Jcy;&amp;Ncy;&amp;Acy; &amp;zcy;&amp;ocy;&amp;lcy;&amp;ocy;&amp;tcy;&amp;ocy;&amp;jcy;, &amp;IEcy;&amp;Lcy;&amp;Ocy;&amp;CHcy;&amp;Kcy;&amp;Acy; C302z - 150 &amp;rcy;&amp;ucy;&amp;bcy; - &amp;SHcy;&amp;acy;&amp;rcy;&amp;ycy; &amp;dcy;&amp;icy;&amp;acy;&amp;mcy;&amp;iecy;&amp;tcy;&amp;rcy;&amp;ocy;&amp;mcy; 85 &amp;mcy;&amp;m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12776"/>
            <a:ext cx="1224136" cy="1456923"/>
          </a:xfrm>
          <a:prstGeom prst="rect">
            <a:avLst/>
          </a:prstGeom>
          <a:noFill/>
        </p:spPr>
      </p:pic>
      <p:pic>
        <p:nvPicPr>
          <p:cNvPr id="20486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863066"/>
            <a:ext cx="720080" cy="902500"/>
          </a:xfrm>
          <a:prstGeom prst="rect">
            <a:avLst/>
          </a:prstGeom>
          <a:noFill/>
        </p:spPr>
      </p:pic>
      <p:pic>
        <p:nvPicPr>
          <p:cNvPr id="8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844824"/>
            <a:ext cx="720080" cy="902500"/>
          </a:xfrm>
          <a:prstGeom prst="rect">
            <a:avLst/>
          </a:prstGeom>
          <a:noFill/>
        </p:spPr>
      </p:pic>
      <p:pic>
        <p:nvPicPr>
          <p:cNvPr id="9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501008"/>
            <a:ext cx="720080" cy="902500"/>
          </a:xfrm>
          <a:prstGeom prst="rect">
            <a:avLst/>
          </a:prstGeom>
          <a:noFill/>
        </p:spPr>
      </p:pic>
      <p:pic>
        <p:nvPicPr>
          <p:cNvPr id="10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501008"/>
            <a:ext cx="720080" cy="902500"/>
          </a:xfrm>
          <a:prstGeom prst="rect">
            <a:avLst/>
          </a:prstGeom>
          <a:noFill/>
        </p:spPr>
      </p:pic>
      <p:pic>
        <p:nvPicPr>
          <p:cNvPr id="11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501008"/>
            <a:ext cx="720080" cy="902500"/>
          </a:xfrm>
          <a:prstGeom prst="rect">
            <a:avLst/>
          </a:prstGeom>
          <a:noFill/>
        </p:spPr>
      </p:pic>
      <p:pic>
        <p:nvPicPr>
          <p:cNvPr id="12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501008"/>
            <a:ext cx="720080" cy="902500"/>
          </a:xfrm>
          <a:prstGeom prst="rect">
            <a:avLst/>
          </a:prstGeom>
          <a:noFill/>
        </p:spPr>
      </p:pic>
      <p:pic>
        <p:nvPicPr>
          <p:cNvPr id="13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916832"/>
            <a:ext cx="720080" cy="902500"/>
          </a:xfrm>
          <a:prstGeom prst="rect">
            <a:avLst/>
          </a:prstGeom>
          <a:noFill/>
        </p:spPr>
      </p:pic>
      <p:pic>
        <p:nvPicPr>
          <p:cNvPr id="14" name="Picture 6" descr="&amp;IEcy;&amp;lcy;&amp;ocy;&amp;chcy;&amp;ncy;&amp;ycy;&amp;jcy; &amp;shcy;&amp;acy;&amp;rcy; : &amp;lcy;&amp;ucy;&amp;chcy;&amp;shcy;&amp;acy;&amp;yacy; &amp;tscy;&amp;iecy;&amp;ncy;&amp;acy; &amp;icy; &amp;mcy;&amp;acy;&amp;gcy;&amp;acy;&amp;zcy;&amp;icy;&amp;ncy;&amp;ycy;, &amp;gcy;&amp;dcy;&amp;iecy; &amp;kcy;&amp;ucy;&amp;pcy;&amp;icy;&amp;tcy;&amp;soft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916832"/>
            <a:ext cx="720080" cy="902500"/>
          </a:xfrm>
          <a:prstGeom prst="rect">
            <a:avLst/>
          </a:prstGeom>
          <a:noFill/>
        </p:spPr>
      </p:pic>
      <p:pic>
        <p:nvPicPr>
          <p:cNvPr id="15" name="Picture 4" descr="&amp;IEcy;&amp;lcy;&amp;ocy;&amp;chcy;&amp;ncy;&amp;ycy;&amp;jcy; &amp;shcy;&amp;acy;&amp;rcy; &amp;Tcy;&amp;Acy;&amp;Jcy;&amp;Ncy;&amp;Acy; &amp;zcy;&amp;ocy;&amp;lcy;&amp;ocy;&amp;tcy;&amp;ocy;&amp;jcy;, &amp;IEcy;&amp;Lcy;&amp;Ocy;&amp;CHcy;&amp;Kcy;&amp;Acy; C302z - 150 &amp;rcy;&amp;ucy;&amp;bcy; - &amp;SHcy;&amp;acy;&amp;rcy;&amp;ycy; &amp;dcy;&amp;icy;&amp;acy;&amp;mcy;&amp;iecy;&amp;tcy;&amp;rcy;&amp;ocy;&amp;mcy; 85 &amp;mcy;&amp;m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556792"/>
            <a:ext cx="1224136" cy="1456923"/>
          </a:xfrm>
          <a:prstGeom prst="rect">
            <a:avLst/>
          </a:prstGeom>
          <a:noFill/>
        </p:spPr>
      </p:pic>
      <p:pic>
        <p:nvPicPr>
          <p:cNvPr id="16" name="Picture 4" descr="&amp;IEcy;&amp;lcy;&amp;ocy;&amp;chcy;&amp;ncy;&amp;ycy;&amp;jcy; &amp;shcy;&amp;acy;&amp;rcy; &amp;Tcy;&amp;Acy;&amp;Jcy;&amp;Ncy;&amp;Acy; &amp;zcy;&amp;ocy;&amp;lcy;&amp;ocy;&amp;tcy;&amp;ocy;&amp;jcy;, &amp;IEcy;&amp;Lcy;&amp;Ocy;&amp;CHcy;&amp;Kcy;&amp;Acy; C302z - 150 &amp;rcy;&amp;ucy;&amp;bcy; - &amp;SHcy;&amp;acy;&amp;rcy;&amp;ycy; &amp;dcy;&amp;icy;&amp;acy;&amp;mcy;&amp;iecy;&amp;tcy;&amp;rcy;&amp;ocy;&amp;mcy; 85 &amp;mcy;&amp;m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1224136" cy="1456923"/>
          </a:xfrm>
          <a:prstGeom prst="rect">
            <a:avLst/>
          </a:prstGeom>
          <a:noFill/>
        </p:spPr>
      </p:pic>
      <p:pic>
        <p:nvPicPr>
          <p:cNvPr id="17" name="Picture 4" descr="&amp;IEcy;&amp;lcy;&amp;ocy;&amp;chcy;&amp;ncy;&amp;ycy;&amp;jcy; &amp;shcy;&amp;acy;&amp;rcy; &amp;Tcy;&amp;Acy;&amp;Jcy;&amp;Ncy;&amp;Acy; &amp;zcy;&amp;ocy;&amp;lcy;&amp;ocy;&amp;tcy;&amp;ocy;&amp;jcy;, &amp;IEcy;&amp;Lcy;&amp;Ocy;&amp;CHcy;&amp;Kcy;&amp;Acy; C302z - 150 &amp;rcy;&amp;ucy;&amp;bcy; - &amp;SHcy;&amp;acy;&amp;rcy;&amp;ycy; &amp;dcy;&amp;icy;&amp;acy;&amp;mcy;&amp;iecy;&amp;tcy;&amp;rcy;&amp;ocy;&amp;mcy; 85 &amp;mcy;&amp;m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24136" cy="1456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2339752" y="5661248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нам  на елку – ой-ой-ой!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Дед Мороз пришел живой!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1580" y="404664"/>
            <a:ext cx="7560840" cy="4680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1151620" y="1124744"/>
            <a:ext cx="1800200" cy="1438998"/>
            <a:chOff x="1403648" y="1340768"/>
            <a:chExt cx="1800200" cy="1438998"/>
          </a:xfrm>
        </p:grpSpPr>
        <p:pic>
          <p:nvPicPr>
            <p:cNvPr id="19458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7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grpSp>
        <p:nvGrpSpPr>
          <p:cNvPr id="9" name="Группа 8"/>
          <p:cNvGrpSpPr/>
          <p:nvPr/>
        </p:nvGrpSpPr>
        <p:grpSpPr>
          <a:xfrm>
            <a:off x="3095836" y="1124744"/>
            <a:ext cx="1800200" cy="1438998"/>
            <a:chOff x="1403648" y="1340768"/>
            <a:chExt cx="1800200" cy="1438998"/>
          </a:xfrm>
        </p:grpSpPr>
        <p:pic>
          <p:nvPicPr>
            <p:cNvPr id="10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11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grpSp>
        <p:nvGrpSpPr>
          <p:cNvPr id="12" name="Группа 11"/>
          <p:cNvGrpSpPr/>
          <p:nvPr/>
        </p:nvGrpSpPr>
        <p:grpSpPr>
          <a:xfrm>
            <a:off x="4896036" y="1124744"/>
            <a:ext cx="1800200" cy="1438998"/>
            <a:chOff x="1403648" y="1340768"/>
            <a:chExt cx="1800200" cy="1438998"/>
          </a:xfrm>
        </p:grpSpPr>
        <p:pic>
          <p:nvPicPr>
            <p:cNvPr id="13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14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grpSp>
        <p:nvGrpSpPr>
          <p:cNvPr id="15" name="Группа 14"/>
          <p:cNvGrpSpPr/>
          <p:nvPr/>
        </p:nvGrpSpPr>
        <p:grpSpPr>
          <a:xfrm>
            <a:off x="1151620" y="3429000"/>
            <a:ext cx="1800200" cy="1438998"/>
            <a:chOff x="1403648" y="1340768"/>
            <a:chExt cx="1800200" cy="1438998"/>
          </a:xfrm>
        </p:grpSpPr>
        <p:pic>
          <p:nvPicPr>
            <p:cNvPr id="16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17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3095836" y="3429000"/>
            <a:ext cx="1800200" cy="1438998"/>
            <a:chOff x="1403648" y="1340768"/>
            <a:chExt cx="1800200" cy="1438998"/>
          </a:xfrm>
        </p:grpSpPr>
        <p:pic>
          <p:nvPicPr>
            <p:cNvPr id="19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21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4968044" y="3429000"/>
            <a:ext cx="1800200" cy="1438998"/>
            <a:chOff x="1403648" y="1340768"/>
            <a:chExt cx="1800200" cy="1438998"/>
          </a:xfrm>
        </p:grpSpPr>
        <p:pic>
          <p:nvPicPr>
            <p:cNvPr id="23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3648" y="1340768"/>
              <a:ext cx="1080120" cy="1438998"/>
            </a:xfrm>
            <a:prstGeom prst="rect">
              <a:avLst/>
            </a:prstGeom>
            <a:noFill/>
          </p:spPr>
        </p:pic>
        <p:pic>
          <p:nvPicPr>
            <p:cNvPr id="24" name="Picture 2" descr="&amp;Dcy;&amp;iecy;&amp;dcy; &amp;mcy;&amp;ocy;&amp;rcy;&amp;ocy;&amp;zcy; &amp;Kcy;&amp;acy;&amp;rcy;&amp;tcy;&amp;icy;&amp;ncy;&amp;kcy;&amp;icy;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3728" y="1340768"/>
              <a:ext cx="1080120" cy="1438998"/>
            </a:xfrm>
            <a:prstGeom prst="rect">
              <a:avLst/>
            </a:prstGeom>
            <a:noFill/>
          </p:spPr>
        </p:pic>
      </p:grpSp>
      <p:pic>
        <p:nvPicPr>
          <p:cNvPr id="25" name="Picture 2" descr="&amp;Dcy;&amp;iecy;&amp;dcy; &amp;mcy;&amp;ocy;&amp;rcy;&amp;ocy;&amp;zcy; 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6236" y="2780928"/>
            <a:ext cx="1584176" cy="2110531"/>
          </a:xfrm>
          <a:prstGeom prst="rect">
            <a:avLst/>
          </a:prstGeom>
          <a:noFill/>
        </p:spPr>
      </p:pic>
      <p:pic>
        <p:nvPicPr>
          <p:cNvPr id="27" name="Picture 2" descr="&amp;Dcy;&amp;iecy;&amp;dcy; &amp;mcy;&amp;ocy;&amp;rcy;&amp;ocy;&amp;zcy; 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4228" y="620688"/>
            <a:ext cx="1584176" cy="2110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187624" y="1052736"/>
            <a:ext cx="6840760" cy="3866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 – веселая  Снегурка,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Поиграю с вами в жмурки.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403648" y="1556792"/>
            <a:ext cx="759284" cy="1236843"/>
          </a:xfrm>
          <a:prstGeom prst="rect">
            <a:avLst/>
          </a:prstGeom>
          <a:noFill/>
        </p:spPr>
      </p:pic>
      <p:pic>
        <p:nvPicPr>
          <p:cNvPr id="7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979712" y="1556792"/>
            <a:ext cx="759284" cy="1236843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3203848" y="1556792"/>
            <a:ext cx="1335348" cy="1236843"/>
            <a:chOff x="1403648" y="1556792"/>
            <a:chExt cx="1335348" cy="1236843"/>
          </a:xfrm>
        </p:grpSpPr>
        <p:pic>
          <p:nvPicPr>
            <p:cNvPr id="10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11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12" name="Группа 11"/>
          <p:cNvGrpSpPr/>
          <p:nvPr/>
        </p:nvGrpSpPr>
        <p:grpSpPr>
          <a:xfrm>
            <a:off x="4860032" y="1556792"/>
            <a:ext cx="1335348" cy="1236843"/>
            <a:chOff x="1403648" y="1556792"/>
            <a:chExt cx="1335348" cy="1236843"/>
          </a:xfrm>
        </p:grpSpPr>
        <p:pic>
          <p:nvPicPr>
            <p:cNvPr id="13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14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15" name="Группа 14"/>
          <p:cNvGrpSpPr/>
          <p:nvPr/>
        </p:nvGrpSpPr>
        <p:grpSpPr>
          <a:xfrm>
            <a:off x="6444208" y="1556792"/>
            <a:ext cx="1335348" cy="1236843"/>
            <a:chOff x="1403648" y="1556792"/>
            <a:chExt cx="1335348" cy="1236843"/>
          </a:xfrm>
        </p:grpSpPr>
        <p:pic>
          <p:nvPicPr>
            <p:cNvPr id="16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17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1357290" y="3143248"/>
            <a:ext cx="1335348" cy="1236843"/>
            <a:chOff x="1403648" y="1556792"/>
            <a:chExt cx="1335348" cy="1236843"/>
          </a:xfrm>
        </p:grpSpPr>
        <p:pic>
          <p:nvPicPr>
            <p:cNvPr id="19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21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3143240" y="3140968"/>
            <a:ext cx="1539972" cy="1236843"/>
            <a:chOff x="1403648" y="1556792"/>
            <a:chExt cx="1335348" cy="1236843"/>
          </a:xfrm>
        </p:grpSpPr>
        <p:pic>
          <p:nvPicPr>
            <p:cNvPr id="23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24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>
            <a:off x="4932040" y="3140968"/>
            <a:ext cx="1335348" cy="1236843"/>
            <a:chOff x="1403648" y="1556792"/>
            <a:chExt cx="1335348" cy="1236843"/>
          </a:xfrm>
        </p:grpSpPr>
        <p:pic>
          <p:nvPicPr>
            <p:cNvPr id="26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27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6444208" y="3140968"/>
            <a:ext cx="1335348" cy="1236843"/>
            <a:chOff x="1403648" y="1556792"/>
            <a:chExt cx="1335348" cy="1236843"/>
          </a:xfrm>
        </p:grpSpPr>
        <p:pic>
          <p:nvPicPr>
            <p:cNvPr id="29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403648" y="1556792"/>
              <a:ext cx="759284" cy="1236843"/>
            </a:xfrm>
            <a:prstGeom prst="rect">
              <a:avLst/>
            </a:prstGeom>
            <a:noFill/>
          </p:spPr>
        </p:pic>
        <p:pic>
          <p:nvPicPr>
            <p:cNvPr id="30" name="Picture 4" descr="&amp;Ocy;&amp;tcy;&amp;kcy;&amp;rcy;&amp;ycy;&amp;tcy;&amp;kcy;&amp;icy; &amp;scy;&amp;ncy;&amp;iecy;&amp;gcy;&amp;ucy;&amp;rcy;&amp;ocy;&amp;chcy;&amp;kcy;&amp;icy; - &amp;dcy;&amp;rcy;&amp;ucy;&amp;gcy;&amp;icy;&amp;iecy; &amp;ocy;&amp;tcy;&amp;kcy;&amp;rcy;&amp;ycy;&amp;tcy;&amp;kcy;&amp;icy; - &amp;bcy;&amp;iecy;&amp;scy;&amp;pcy;&amp;lcy;&amp;acy;&amp;tcy;&amp;ncy;&amp;ycy;&amp;iecy; &amp;ocy;&amp;tcy;&amp;kcy;&amp;rcy;&amp;ycy;&amp;tcy;&amp;kcy;&amp;icy; &amp;acy;&amp;ncy;&amp;icy;&amp;mcy;&amp;acy;&amp;tscy;&amp;icy;&amp;icy; &amp;scy;&amp;ncy;&amp;iecy;&amp;gcy;&amp;ucy;&amp;rcy;&amp;ocy;&amp;chcy;&amp;kcy;&amp;icy; - &amp;acy;&amp;ncy;&amp;icy;&amp;mcy;&amp;icy;&amp;rcy;&amp;ocy;&amp;vcy;&amp;acy;&amp;ncy;&amp;ncy;&amp;ycy;&amp;iecy; GIF &amp;ocy;&amp;tcy;&amp;kcy;&amp;rcy;&amp;ycy;&amp;tcy;&amp;kcy;&amp;icy; &amp;scy;&amp;ncy;&amp;iecy;&amp;gcy;&amp;ucy;&amp;rcy;&amp;ocy;&amp;chcy;&amp;kcy;&amp;icy; - &amp;ocy;&amp;tcy;&amp;pcy;&amp;rcy;&amp;acy;&amp;vcy;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/>
            </a:blip>
            <a:srcRect/>
            <a:stretch>
              <a:fillRect/>
            </a:stretch>
          </p:blipFill>
          <p:spPr bwMode="auto">
            <a:xfrm>
              <a:off x="1979712" y="1556792"/>
              <a:ext cx="759284" cy="12368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kcy;&amp;rcy;&amp;acy;&amp;scy;&amp;icy;&amp;vcy;&amp;ycy;&amp;iecy; &amp;Rcy;&amp;ocy;&amp;zhcy;&amp;dcy;&amp;iecy;&amp;scy;&amp;tcy;&amp;vcy;&amp;iecy;&amp;ncy;&amp;scy;&amp;kcy;&amp;icy;&amp;iecy; &amp;Fcy;&amp;ocy;&amp;ncy;&amp;ycy; 3 &quot; ALLDAY - &amp;ncy;&amp;acy;&amp;rcy;&amp;ocy;&amp;dcy;&amp;ncy;&amp;ycy;&amp;jcy; &amp;scy;&amp;acy;&amp;jcy;&amp;tcy; &amp;ocy; &amp;dcy;&amp;icy;&amp;zcy;&amp;acy;&amp;jcy;&amp;n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2339752" y="5589240"/>
            <a:ext cx="44644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Раз, два, три –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Елочка – гори!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5656" y="1052736"/>
            <a:ext cx="6192688" cy="41044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268760"/>
            <a:ext cx="1224136" cy="1901491"/>
          </a:xfrm>
          <a:prstGeom prst="rect">
            <a:avLst/>
          </a:prstGeom>
          <a:noFill/>
        </p:spPr>
      </p:pic>
      <p:pic>
        <p:nvPicPr>
          <p:cNvPr id="6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268760"/>
            <a:ext cx="1224136" cy="1901491"/>
          </a:xfrm>
          <a:prstGeom prst="rect">
            <a:avLst/>
          </a:prstGeom>
          <a:noFill/>
        </p:spPr>
      </p:pic>
      <p:pic>
        <p:nvPicPr>
          <p:cNvPr id="7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268760"/>
            <a:ext cx="1224136" cy="1901491"/>
          </a:xfrm>
          <a:prstGeom prst="rect">
            <a:avLst/>
          </a:prstGeom>
          <a:noFill/>
        </p:spPr>
      </p:pic>
      <p:pic>
        <p:nvPicPr>
          <p:cNvPr id="8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224136" cy="1901491"/>
          </a:xfrm>
          <a:prstGeom prst="rect">
            <a:avLst/>
          </a:prstGeom>
          <a:noFill/>
        </p:spPr>
      </p:pic>
      <p:pic>
        <p:nvPicPr>
          <p:cNvPr id="9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789040"/>
            <a:ext cx="714208" cy="1109403"/>
          </a:xfrm>
          <a:prstGeom prst="rect">
            <a:avLst/>
          </a:prstGeom>
          <a:noFill/>
        </p:spPr>
      </p:pic>
      <p:pic>
        <p:nvPicPr>
          <p:cNvPr id="10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789040"/>
            <a:ext cx="714208" cy="1109403"/>
          </a:xfrm>
          <a:prstGeom prst="rect">
            <a:avLst/>
          </a:prstGeom>
          <a:noFill/>
        </p:spPr>
      </p:pic>
      <p:pic>
        <p:nvPicPr>
          <p:cNvPr id="11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789040"/>
            <a:ext cx="714208" cy="1109403"/>
          </a:xfrm>
          <a:prstGeom prst="rect">
            <a:avLst/>
          </a:prstGeom>
          <a:noFill/>
        </p:spPr>
      </p:pic>
      <p:pic>
        <p:nvPicPr>
          <p:cNvPr id="12" name="Picture 4" descr="&amp;Scy;&amp;tcy;&amp;icy;&amp;shcy;&amp;kcy;&amp;icy; &amp;pcy;&amp;rcy;&amp;ocy; &amp;ncy;&amp;ocy;&amp;vcy;&amp;ocy;&amp;gcy;&amp;ocy;&amp;dcy;&amp;ncy;&amp;yucy;&amp;yucy; &amp;iecy;&amp;lcy;&amp;ocy;&amp;chcy;&amp;kcy;&amp;u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89040"/>
            <a:ext cx="714208" cy="1109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12123</dc:creator>
  <cp:lastModifiedBy>-</cp:lastModifiedBy>
  <cp:revision>13</cp:revision>
  <dcterms:created xsi:type="dcterms:W3CDTF">2014-12-07T16:58:06Z</dcterms:created>
  <dcterms:modified xsi:type="dcterms:W3CDTF">2015-01-13T08:28:45Z</dcterms:modified>
</cp:coreProperties>
</file>