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8" r:id="rId3"/>
    <p:sldId id="259" r:id="rId4"/>
    <p:sldId id="265" r:id="rId5"/>
    <p:sldId id="266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275476-EF8B-4E50-8558-6770BB4E004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987B5-FB97-41B7-993F-76768EBFFC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E652C-727A-4CC2-AC24-9FBCE87E98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0B959-3EE9-4C88-965A-E1EAD2AA9E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F785-45A2-45BA-9C3C-5724F23A4B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3D5C8-8061-4E2F-AA91-9EF7AE452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FF49-EFE5-48BD-9621-22B55359B0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FB0EF-52CB-47D7-9211-EF47CAC7FA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7976-DCFD-4A12-9606-C187D9AAD4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703B-C26B-4CCC-B827-C01DE05585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1E18A-6B5A-423C-AB7E-CB4BE90CA6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19E2812-FC91-403D-BEBF-8DF9082FEDB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image" Target="../media/image4.jpeg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916113"/>
            <a:ext cx="8229600" cy="3441700"/>
          </a:xfrm>
        </p:spPr>
        <p:txBody>
          <a:bodyPr/>
          <a:lstStyle/>
          <a:p>
            <a:r>
              <a:rPr lang="ru-RU" sz="8800"/>
              <a:t>Хочу всё знать на 5!</a:t>
            </a:r>
          </a:p>
        </p:txBody>
      </p:sp>
      <p:pic>
        <p:nvPicPr>
          <p:cNvPr id="3077" name="Picture 5" descr="1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3024188" cy="2419350"/>
          </a:xfrm>
          <a:prstGeom prst="rect">
            <a:avLst/>
          </a:prstGeom>
          <a:noFill/>
        </p:spPr>
      </p:pic>
      <p:pic>
        <p:nvPicPr>
          <p:cNvPr id="3078" name="Picture 6" descr="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02013"/>
            <a:ext cx="3527425" cy="3455987"/>
          </a:xfrm>
          <a:prstGeom prst="rect">
            <a:avLst/>
          </a:prstGeom>
          <a:noFill/>
        </p:spPr>
      </p:pic>
      <p:pic>
        <p:nvPicPr>
          <p:cNvPr id="3079" name="Picture 7" descr="застав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260350"/>
            <a:ext cx="3059112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3200"/>
              <a:t>Конкурс-игра «Кенгуру»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88"/>
            </a:pPr>
            <a:r>
              <a:rPr lang="ru-RU" sz="2500"/>
              <a:t>Вася поёт слово КЕНГУРУ.  Он тянет каждый гласный звук 5 секунд, а на каждый согласный тратить ровно 1 секунду.  Сколько времени он поёт это слово?</a:t>
            </a:r>
          </a:p>
          <a:p>
            <a:pPr marL="609600" indent="-609600">
              <a:buFont typeface="Wingdings" pitchFamily="2" charset="2"/>
              <a:buAutoNum type="arabicPeriod" startAt="88"/>
            </a:pPr>
            <a:r>
              <a:rPr lang="ru-RU" sz="2500"/>
              <a:t>В одной семье кенгуру принято называть кенгурят именами, состоящими из двух букв, взятых из слова КЕНГУРУ: первая буква – согласная, а вторая – гласная.  Сколько таких имен можно составить?</a:t>
            </a:r>
          </a:p>
          <a:p>
            <a:pPr marL="609600" indent="-609600">
              <a:buFont typeface="Wingdings" pitchFamily="2" charset="2"/>
              <a:buAutoNum type="arabicPeriod" startAt="88"/>
            </a:pPr>
            <a:r>
              <a:rPr lang="ru-RU" sz="2500"/>
              <a:t>В каком месяце у Кенгуру день рождения, если ровно через полгода после этого дня он сказал: «Два месяца назад был конкурс «Кенгуру»?</a:t>
            </a:r>
          </a:p>
          <a:p>
            <a:pPr marL="609600" indent="-609600">
              <a:buFont typeface="Wingdings" pitchFamily="2" charset="2"/>
              <a:buAutoNum type="arabicPeriod" startAt="88"/>
            </a:pPr>
            <a:endParaRPr lang="ru-RU" sz="2500"/>
          </a:p>
          <a:p>
            <a:pPr marL="609600" indent="-609600">
              <a:buFont typeface="Wingdings" pitchFamily="2" charset="2"/>
              <a:buNone/>
            </a:pPr>
            <a:endParaRPr lang="ru-RU"/>
          </a:p>
        </p:txBody>
      </p:sp>
      <p:pic>
        <p:nvPicPr>
          <p:cNvPr id="16388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5876925"/>
            <a:ext cx="792163" cy="671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l"/>
            <a:r>
              <a:rPr lang="ru-RU" sz="3600"/>
              <a:t>Разделы</a:t>
            </a:r>
            <a:r>
              <a:rPr lang="ru-RU" sz="4800"/>
              <a:t> 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/>
              <a:t>Математика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>
                <a:hlinkClick r:id="rId2" action="ppaction://hlinksldjump"/>
              </a:rPr>
              <a:t>Числа </a:t>
            </a:r>
            <a:r>
              <a:rPr lang="ru-RU"/>
              <a:t>(1-12)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>
                <a:hlinkClick r:id="rId3" action="ppaction://hlinksldjump"/>
              </a:rPr>
              <a:t>Формулы </a:t>
            </a:r>
            <a:r>
              <a:rPr lang="ru-RU"/>
              <a:t>(13-20)</a:t>
            </a:r>
          </a:p>
          <a:p>
            <a:pPr marL="609600" indent="-609600">
              <a:lnSpc>
                <a:spcPct val="90000"/>
              </a:lnSpc>
            </a:pPr>
            <a:r>
              <a:rPr lang="ru-RU">
                <a:hlinkClick r:id="rId4" action="ppaction://hlinksldjump"/>
              </a:rPr>
              <a:t>История</a:t>
            </a:r>
            <a:r>
              <a:rPr lang="ru-RU"/>
              <a:t> (21-25)</a:t>
            </a:r>
          </a:p>
          <a:p>
            <a:pPr marL="609600" indent="-609600">
              <a:lnSpc>
                <a:spcPct val="90000"/>
              </a:lnSpc>
            </a:pPr>
            <a:r>
              <a:rPr lang="ru-RU">
                <a:hlinkClick r:id="rId5" action="ppaction://hlinksldjump"/>
              </a:rPr>
              <a:t>Геометрия</a:t>
            </a:r>
            <a:r>
              <a:rPr lang="ru-RU"/>
              <a:t> (26-42)</a:t>
            </a:r>
          </a:p>
          <a:p>
            <a:pPr marL="609600" indent="-609600">
              <a:lnSpc>
                <a:spcPct val="90000"/>
              </a:lnSpc>
            </a:pPr>
            <a:r>
              <a:rPr lang="ru-RU">
                <a:hlinkClick r:id="rId6" action="ppaction://hlinksldjump"/>
              </a:rPr>
              <a:t>Биология</a:t>
            </a:r>
            <a:r>
              <a:rPr lang="ru-RU"/>
              <a:t> (43-59)</a:t>
            </a:r>
          </a:p>
          <a:p>
            <a:pPr marL="609600" indent="-609600">
              <a:lnSpc>
                <a:spcPct val="90000"/>
              </a:lnSpc>
            </a:pPr>
            <a:r>
              <a:rPr lang="ru-RU">
                <a:hlinkClick r:id="rId7" action="ppaction://hlinksldjump"/>
              </a:rPr>
              <a:t>Физика</a:t>
            </a:r>
            <a:r>
              <a:rPr lang="ru-RU"/>
              <a:t> (60-72)</a:t>
            </a:r>
          </a:p>
          <a:p>
            <a:pPr marL="609600" indent="-609600">
              <a:lnSpc>
                <a:spcPct val="90000"/>
              </a:lnSpc>
            </a:pPr>
            <a:r>
              <a:rPr lang="ru-RU">
                <a:hlinkClick r:id="rId8" action="ppaction://hlinksldjump"/>
              </a:rPr>
              <a:t>Интересные вопросы</a:t>
            </a:r>
            <a:r>
              <a:rPr lang="ru-RU"/>
              <a:t> (73-87)</a:t>
            </a:r>
          </a:p>
          <a:p>
            <a:pPr marL="609600" indent="-609600">
              <a:lnSpc>
                <a:spcPct val="90000"/>
              </a:lnSpc>
            </a:pPr>
            <a:r>
              <a:rPr lang="ru-RU">
                <a:hlinkClick r:id="rId9" action="ppaction://hlinksldjump"/>
              </a:rPr>
              <a:t>Конкурс-игра «Кенгуру» (88-90)</a:t>
            </a:r>
            <a:endParaRPr lang="ru-RU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 marL="609600" indent="-609600">
              <a:lnSpc>
                <a:spcPct val="90000"/>
              </a:lnSpc>
            </a:pPr>
            <a:endParaRPr lang="ru-RU"/>
          </a:p>
        </p:txBody>
      </p:sp>
      <p:pic>
        <p:nvPicPr>
          <p:cNvPr id="10246" name="Picture 6" descr="колобок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92725" y="404813"/>
            <a:ext cx="3851275" cy="324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sz="3200"/>
              <a:t>Числа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6880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На что делить нельзя?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Чему равна дюжина?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Чему равна половина от половины?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Какое число делится на все числа без остатка?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Чему равно значение числа Пи?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В математике он бывает натуральным.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Отношение длины окружности к его диаметру.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Что больше: 5 или корень из 28?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Сумма противоположных чисел.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Число, обратное пяти.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Сотая часть числа.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/>
              <a:t>Значение произведения взаимнообратных чисел.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5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5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500"/>
          </a:p>
        </p:txBody>
      </p:sp>
      <p:pic>
        <p:nvPicPr>
          <p:cNvPr id="11268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5805488"/>
            <a:ext cx="890588" cy="815975"/>
          </a:xfrm>
          <a:prstGeom prst="rect">
            <a:avLst/>
          </a:prstGeom>
          <a:noFill/>
        </p:spPr>
      </p:pic>
      <p:pic>
        <p:nvPicPr>
          <p:cNvPr id="11269" name="Picture 5" descr="учеба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188913"/>
            <a:ext cx="2087562" cy="155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3200"/>
              <a:t>Формулы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518795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Периметр треугольника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Площадь прямоугольника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Объём параллелепипеда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Площадь круга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Длина окружности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Периметр прямоугольника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Объём куба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r>
              <a:rPr lang="ru-RU" sz="2500"/>
              <a:t>Формула пути</a:t>
            </a:r>
          </a:p>
          <a:p>
            <a:pPr marL="609600" indent="-609600">
              <a:buFont typeface="Wingdings" pitchFamily="2" charset="2"/>
              <a:buAutoNum type="arabicPeriod" startAt="13"/>
            </a:pPr>
            <a:endParaRPr lang="ru-RU" sz="2500"/>
          </a:p>
        </p:txBody>
      </p:sp>
      <p:pic>
        <p:nvPicPr>
          <p:cNvPr id="17412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805488"/>
            <a:ext cx="793750" cy="720725"/>
          </a:xfrm>
          <a:prstGeom prst="rect">
            <a:avLst/>
          </a:prstGeom>
          <a:noFill/>
        </p:spPr>
      </p:pic>
      <p:pic>
        <p:nvPicPr>
          <p:cNvPr id="17413" name="Picture 5" descr="учеб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188913"/>
            <a:ext cx="2303463" cy="165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История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21"/>
            </a:pPr>
            <a:r>
              <a:rPr lang="ru-RU" sz="2500"/>
              <a:t>Имя царя – первого из династии Романовых.</a:t>
            </a:r>
          </a:p>
          <a:p>
            <a:pPr marL="609600" indent="-609600">
              <a:buFont typeface="Wingdings" pitchFamily="2" charset="2"/>
              <a:buAutoNum type="arabicPeriod" startAt="21"/>
            </a:pPr>
            <a:r>
              <a:rPr lang="ru-RU" sz="2500"/>
              <a:t>Прозвище царя Алексея. </a:t>
            </a:r>
          </a:p>
          <a:p>
            <a:pPr marL="609600" indent="-609600">
              <a:buFont typeface="Wingdings" pitchFamily="2" charset="2"/>
              <a:buAutoNum type="arabicPeriod" startAt="21"/>
            </a:pPr>
            <a:r>
              <a:rPr lang="ru-RU" sz="2500"/>
              <a:t> При каком царе Россия стала империей. </a:t>
            </a:r>
          </a:p>
          <a:p>
            <a:pPr marL="609600" indent="-609600">
              <a:buFont typeface="Wingdings" pitchFamily="2" charset="2"/>
              <a:buAutoNum type="arabicPeriod" startAt="21"/>
            </a:pPr>
            <a:r>
              <a:rPr lang="ru-RU" sz="2500"/>
              <a:t>Основание Санкт-Петербурга..</a:t>
            </a:r>
          </a:p>
          <a:p>
            <a:pPr marL="609600" indent="-609600">
              <a:buFont typeface="Wingdings" pitchFamily="2" charset="2"/>
              <a:buAutoNum type="arabicPeriod" startAt="21"/>
            </a:pPr>
            <a:r>
              <a:rPr lang="ru-RU" sz="2500"/>
              <a:t>Кто руководил восстанием на урале и Волге, кого так боялась Екатерина </a:t>
            </a:r>
            <a:r>
              <a:rPr lang="en-US" sz="2500"/>
              <a:t>II</a:t>
            </a:r>
            <a:r>
              <a:rPr lang="ru-RU" sz="2500"/>
              <a:t> и даже отправила против восставших армию во главе с Суворовым? </a:t>
            </a:r>
          </a:p>
          <a:p>
            <a:pPr marL="609600" indent="-609600">
              <a:buFont typeface="Wingdings" pitchFamily="2" charset="2"/>
              <a:buAutoNum type="arabicPeriod" startAt="21"/>
            </a:pPr>
            <a:endParaRPr lang="ru-RU" sz="2500"/>
          </a:p>
          <a:p>
            <a:pPr marL="609600" indent="-609600">
              <a:buFont typeface="Wingdings" pitchFamily="2" charset="2"/>
              <a:buAutoNum type="arabicPeriod" startAt="21"/>
            </a:pPr>
            <a:endParaRPr lang="ru-RU" sz="2500"/>
          </a:p>
          <a:p>
            <a:pPr marL="609600" indent="-609600">
              <a:buFont typeface="Wingdings" pitchFamily="2" charset="2"/>
              <a:buNone/>
            </a:pPr>
            <a:endParaRPr lang="ru-RU"/>
          </a:p>
          <a:p>
            <a:pPr marL="609600" indent="-609600"/>
            <a:endParaRPr lang="ru-RU"/>
          </a:p>
          <a:p>
            <a:pPr marL="609600" indent="-609600"/>
            <a:endParaRPr lang="ru-RU"/>
          </a:p>
        </p:txBody>
      </p:sp>
      <p:pic>
        <p:nvPicPr>
          <p:cNvPr id="18436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661025"/>
            <a:ext cx="790575" cy="744538"/>
          </a:xfrm>
          <a:prstGeom prst="rect">
            <a:avLst/>
          </a:prstGeom>
          <a:noFill/>
        </p:spPr>
      </p:pic>
      <p:pic>
        <p:nvPicPr>
          <p:cNvPr id="18437" name="Picture 5" descr="учеб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4437063"/>
            <a:ext cx="3095625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l"/>
            <a:r>
              <a:rPr lang="ru-RU" sz="3200"/>
              <a:t>Геометрия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Отрезок, соединяющий две соседние вершины многоугольника.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Четырёхугольник, у которого все углы прямые.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Часть круга.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Угол, указывающий направление.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Груз, подвешенный на нитке.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Треугольнике, у которого есть угол в 90 градусов.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Отрезок, соединяющий две не соседние вершины многоугольника.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Сколько вершин у куба?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Геометрическая сущность пружины.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Сумма сторон п-угольника.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Хорда, проходящая через центр окружности.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Геометрия, в которой изучают фигуры на плоскости.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Отрезок, соединяющий две любые точки окружности.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Отрезок, соединяющий центр окружности с любой ее точкой.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200">
                <a:latin typeface="Times New Roman" pitchFamily="18" charset="0"/>
              </a:rPr>
              <a:t>Сумма углов в треугольнике.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400">
                <a:latin typeface="Times New Roman" pitchFamily="18" charset="0"/>
              </a:rPr>
              <a:t>Треугольник, у которого все стороны равны.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6"/>
            </a:pPr>
            <a:r>
              <a:rPr lang="ru-RU" sz="2400">
                <a:latin typeface="Times New Roman" pitchFamily="18" charset="0"/>
              </a:rPr>
              <a:t>Прямые, которые не пересекаются.</a:t>
            </a:r>
          </a:p>
        </p:txBody>
      </p:sp>
      <p:pic>
        <p:nvPicPr>
          <p:cNvPr id="12292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876925"/>
            <a:ext cx="747712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r>
              <a:rPr lang="ru-RU" sz="2800"/>
              <a:t>Биология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9769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Что используют пчелы для строительства сот?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Самая маленькая птица в нашей стране.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Какое вещество Леонардо Да Винчи назвал соком жизни?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Хобот - это нос или губа?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Что в переводе с латинского означает слово «вирус»?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Птица, летающая быстрее всех.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Животные, спящие с открытыми глазами.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Где у рыбы орган осязания?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Что общего у пушки с деревом?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У кого шейных позвонков больше: у кита или у жирафа?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Пушной зверек, символ русской державы.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Плесневой грибок.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Какую туфельку не надеть даже Золушке?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Самая большая птица в мире.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Вьют ли перелетные птицы гнезда на юге?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Оболочка Земли, населенная живыми существами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r>
              <a:rPr lang="ru-RU" sz="2200"/>
              <a:t>У каких птиц крылья покрыты чешуей?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3"/>
            </a:pPr>
            <a:endParaRPr lang="ru-RU" sz="2200"/>
          </a:p>
        </p:txBody>
      </p:sp>
      <p:pic>
        <p:nvPicPr>
          <p:cNvPr id="13316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5949950"/>
            <a:ext cx="746125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sz="3200"/>
              <a:t>Физика</a:t>
            </a:r>
            <a:br>
              <a:rPr lang="ru-RU" sz="3200"/>
            </a:br>
            <a:endParaRPr lang="ru-RU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893175" cy="59769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«Эврика!» - вскрикнул он и открыл закон.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Единица массы, содержащая 1000кг.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Физическая величина, измеряемая  метр в секунду.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Наука о неживой природе.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Прибор для измерения длины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Линия, вдоль которой движется тело.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Формула плотности.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Какая величина измеряется в литрах.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Кто в  </a:t>
            </a:r>
            <a:r>
              <a:rPr lang="en-US" sz="2400"/>
              <a:t>IV</a:t>
            </a:r>
            <a:r>
              <a:rPr lang="ru-RU" sz="2400"/>
              <a:t> веке д.н.э. ввёл понятие «физика»?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Твёрдая вода.</a:t>
            </a:r>
            <a:r>
              <a:rPr lang="ru-RU" sz="2400" i="1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Прибор для измерения объёма тела.</a:t>
            </a:r>
            <a:r>
              <a:rPr lang="ru-RU" sz="2400" i="1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Величина, характеризующая степень нагретости тела.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0"/>
            </a:pPr>
            <a:r>
              <a:rPr lang="ru-RU" sz="2400"/>
              <a:t>Созвездие в форме ковша. </a:t>
            </a:r>
          </a:p>
        </p:txBody>
      </p:sp>
      <p:pic>
        <p:nvPicPr>
          <p:cNvPr id="15364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5805488"/>
            <a:ext cx="719138" cy="647700"/>
          </a:xfrm>
          <a:prstGeom prst="rect">
            <a:avLst/>
          </a:prstGeom>
          <a:noFill/>
        </p:spPr>
      </p:pic>
      <p:pic>
        <p:nvPicPr>
          <p:cNvPr id="15365" name="Picture 5" descr="Логотип для школы коп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260350"/>
            <a:ext cx="2051050" cy="122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360363"/>
          </a:xfrm>
        </p:spPr>
        <p:txBody>
          <a:bodyPr/>
          <a:lstStyle/>
          <a:p>
            <a:pPr algn="l"/>
            <a:r>
              <a:rPr lang="ru-RU" sz="3200"/>
              <a:t>Интересные вопросы</a:t>
            </a:r>
            <a:br>
              <a:rPr lang="ru-RU" sz="3200"/>
            </a:br>
            <a:endParaRPr lang="ru-RU" sz="32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976938"/>
          </a:xfrm>
        </p:spPr>
        <p:txBody>
          <a:bodyPr/>
          <a:lstStyle/>
          <a:p>
            <a:pPr marL="2209800" lvl="4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4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Где самые длинные сутки?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Соперник «нолика».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Сколько музыкантов в квинтете?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Сколько лет спал Илья Муромец?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Самая редкая группа крови.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Какой вал изображен на картине Айвазовского?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В каком месяце есть 28 дней?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Название треугольного платка.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Есть у растения и у уравнения.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Сколько козлят было у многодетной козы?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Проблеск света в темном царстве.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Сколько концов у трех с половиной палок?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Чего у куба и человека ровно по дюжине?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Самая высокая вершина на Земле.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3"/>
            </a:pPr>
            <a:r>
              <a:rPr lang="ru-RU" sz="2500"/>
              <a:t>Модель Земли в форме шара.</a:t>
            </a:r>
          </a:p>
        </p:txBody>
      </p:sp>
      <p:pic>
        <p:nvPicPr>
          <p:cNvPr id="14340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5876925"/>
            <a:ext cx="747712" cy="671513"/>
          </a:xfrm>
          <a:prstGeom prst="rect">
            <a:avLst/>
          </a:prstGeom>
          <a:noFill/>
        </p:spPr>
      </p:pic>
      <p:pic>
        <p:nvPicPr>
          <p:cNvPr id="14341" name="Picture 5" descr="883115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188913"/>
            <a:ext cx="2592387" cy="187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326</TotalTime>
  <Words>691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Разрез</vt:lpstr>
      <vt:lpstr>Хочу всё знать на 5!</vt:lpstr>
      <vt:lpstr>Разделы :</vt:lpstr>
      <vt:lpstr>Числа </vt:lpstr>
      <vt:lpstr>Формулы</vt:lpstr>
      <vt:lpstr>История</vt:lpstr>
      <vt:lpstr>Геометрия</vt:lpstr>
      <vt:lpstr>Биология</vt:lpstr>
      <vt:lpstr>Физика </vt:lpstr>
      <vt:lpstr>Интересные вопросы </vt:lpstr>
      <vt:lpstr>Конкурс-игра «Кенгуру»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Хочу всё знать на 5!</dc:title>
  <dc:creator>Шитина</dc:creator>
  <cp:lastModifiedBy>Admin</cp:lastModifiedBy>
  <cp:revision>12</cp:revision>
  <dcterms:created xsi:type="dcterms:W3CDTF">2008-11-24T14:15:52Z</dcterms:created>
  <dcterms:modified xsi:type="dcterms:W3CDTF">2015-04-01T14:27:20Z</dcterms:modified>
</cp:coreProperties>
</file>