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C9D125-C053-4EFA-9EF6-B31865BD7A4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4CE77C-B0D1-46FF-A5D8-AC24CBE5E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458200" cy="914400"/>
          </a:xfrm>
        </p:spPr>
        <p:txBody>
          <a:bodyPr/>
          <a:lstStyle/>
          <a:p>
            <a:pPr algn="ctr"/>
            <a:r>
              <a:rPr lang="ru-RU" b="1" dirty="0" smtClean="0"/>
              <a:t>Игра «Сфотографируй глазами и запомни»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sW7GUhhY1g.jpg"/>
          <p:cNvPicPr/>
          <p:nvPr/>
        </p:nvPicPr>
        <p:blipFill>
          <a:blip r:embed="rId2"/>
          <a:srcRect l="5760" t="2320" r="73768" b="53134"/>
          <a:stretch>
            <a:fillRect/>
          </a:stretch>
        </p:blipFill>
        <p:spPr>
          <a:xfrm>
            <a:off x="0" y="2428868"/>
            <a:ext cx="1177047" cy="1867711"/>
          </a:xfrm>
          <a:prstGeom prst="rect">
            <a:avLst/>
          </a:prstGeom>
        </p:spPr>
      </p:pic>
      <p:pic>
        <p:nvPicPr>
          <p:cNvPr id="6" name="Рисунок 5" descr="xTssDZF0-_w.jpg"/>
          <p:cNvPicPr/>
          <p:nvPr/>
        </p:nvPicPr>
        <p:blipFill>
          <a:blip r:embed="rId3"/>
          <a:srcRect l="33169" t="24130" r="47882" b="54292"/>
          <a:stretch>
            <a:fillRect/>
          </a:stretch>
        </p:blipFill>
        <p:spPr>
          <a:xfrm>
            <a:off x="2643174" y="3143248"/>
            <a:ext cx="1265001" cy="1147863"/>
          </a:xfrm>
          <a:prstGeom prst="rect">
            <a:avLst/>
          </a:prstGeom>
        </p:spPr>
      </p:pic>
      <p:pic>
        <p:nvPicPr>
          <p:cNvPr id="9" name="Рисунок 8" descr="8sW7GUhhY1g.jpg"/>
          <p:cNvPicPr/>
          <p:nvPr/>
        </p:nvPicPr>
        <p:blipFill>
          <a:blip r:embed="rId2"/>
          <a:srcRect l="3222" t="64815" r="74783" b="8102"/>
          <a:stretch>
            <a:fillRect/>
          </a:stretch>
        </p:blipFill>
        <p:spPr>
          <a:xfrm>
            <a:off x="3857620" y="3143248"/>
            <a:ext cx="1264596" cy="1138136"/>
          </a:xfrm>
          <a:prstGeom prst="rect">
            <a:avLst/>
          </a:prstGeom>
        </p:spPr>
      </p:pic>
      <p:pic>
        <p:nvPicPr>
          <p:cNvPr id="10" name="Рисунок 9" descr="zheDhwdBX1M.jpg"/>
          <p:cNvPicPr/>
          <p:nvPr/>
        </p:nvPicPr>
        <p:blipFill>
          <a:blip r:embed="rId4"/>
          <a:srcRect l="6123" t="53754" r="64400" b="9009"/>
          <a:stretch>
            <a:fillRect/>
          </a:stretch>
        </p:blipFill>
        <p:spPr>
          <a:xfrm>
            <a:off x="5072066" y="3071810"/>
            <a:ext cx="1313234" cy="1206230"/>
          </a:xfrm>
          <a:prstGeom prst="rect">
            <a:avLst/>
          </a:prstGeom>
        </p:spPr>
      </p:pic>
      <p:pic>
        <p:nvPicPr>
          <p:cNvPr id="11" name="Рисунок 10" descr="zheDhwdBX1M.jpg"/>
          <p:cNvPicPr/>
          <p:nvPr/>
        </p:nvPicPr>
        <p:blipFill>
          <a:blip r:embed="rId4"/>
          <a:srcRect l="34639" t="53639" r="41801" b="6739"/>
          <a:stretch>
            <a:fillRect/>
          </a:stretch>
        </p:blipFill>
        <p:spPr>
          <a:xfrm>
            <a:off x="6429388" y="2857496"/>
            <a:ext cx="1171332" cy="1429966"/>
          </a:xfrm>
          <a:prstGeom prst="rect">
            <a:avLst/>
          </a:prstGeom>
        </p:spPr>
      </p:pic>
      <p:pic>
        <p:nvPicPr>
          <p:cNvPr id="12" name="Рисунок 11" descr="vsP7Au3Di0g.jpg"/>
          <p:cNvPicPr/>
          <p:nvPr/>
        </p:nvPicPr>
        <p:blipFill>
          <a:blip r:embed="rId5"/>
          <a:srcRect l="11681" t="50580" r="66493" b="8817"/>
          <a:stretch>
            <a:fillRect/>
          </a:stretch>
        </p:blipFill>
        <p:spPr>
          <a:xfrm>
            <a:off x="7715272" y="2643182"/>
            <a:ext cx="1254868" cy="1702342"/>
          </a:xfrm>
          <a:prstGeom prst="rect">
            <a:avLst/>
          </a:prstGeom>
        </p:spPr>
      </p:pic>
      <p:pic>
        <p:nvPicPr>
          <p:cNvPr id="13" name="Рисунок 12" descr="ESFbeIxZN9o.jpg"/>
          <p:cNvPicPr/>
          <p:nvPr/>
        </p:nvPicPr>
        <p:blipFill>
          <a:blip r:embed="rId6"/>
          <a:srcRect l="78168" b="52646"/>
          <a:stretch>
            <a:fillRect/>
          </a:stretch>
        </p:blipFill>
        <p:spPr>
          <a:xfrm>
            <a:off x="1285852" y="2571744"/>
            <a:ext cx="1138542" cy="17994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14546" y="1142984"/>
            <a:ext cx="532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Сфотографируй картинки глазами и запомни 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8sW7GUhhY1g.jpg"/>
          <p:cNvPicPr>
            <a:picLocks noChangeAspect="1" noChangeArrowheads="1"/>
          </p:cNvPicPr>
          <p:nvPr/>
        </p:nvPicPr>
        <p:blipFill>
          <a:blip r:embed="rId2"/>
          <a:srcRect l="7620" t="4872" r="73769" b="52208"/>
          <a:stretch>
            <a:fillRect/>
          </a:stretch>
        </p:blipFill>
        <p:spPr bwMode="auto">
          <a:xfrm>
            <a:off x="5286380" y="285728"/>
            <a:ext cx="1066800" cy="1800225"/>
          </a:xfrm>
          <a:prstGeom prst="rect">
            <a:avLst/>
          </a:prstGeom>
          <a:noFill/>
        </p:spPr>
      </p:pic>
      <p:pic>
        <p:nvPicPr>
          <p:cNvPr id="1035" name="Рисунок 1" descr="8sW7GUhhY1g.jpg"/>
          <p:cNvPicPr>
            <a:picLocks noChangeAspect="1" noChangeArrowheads="1"/>
          </p:cNvPicPr>
          <p:nvPr/>
        </p:nvPicPr>
        <p:blipFill>
          <a:blip r:embed="rId2"/>
          <a:srcRect l="72421" t="5800" r="3316" b="51282"/>
          <a:stretch>
            <a:fillRect/>
          </a:stretch>
        </p:blipFill>
        <p:spPr bwMode="auto">
          <a:xfrm>
            <a:off x="7143768" y="428604"/>
            <a:ext cx="1390650" cy="1800225"/>
          </a:xfrm>
          <a:prstGeom prst="rect">
            <a:avLst/>
          </a:prstGeom>
          <a:noFill/>
        </p:spPr>
      </p:pic>
      <p:pic>
        <p:nvPicPr>
          <p:cNvPr id="1034" name="Рисунок 7" descr="xTssDZF0-_w.jpg"/>
          <p:cNvPicPr>
            <a:picLocks noChangeAspect="1" noChangeArrowheads="1"/>
          </p:cNvPicPr>
          <p:nvPr/>
        </p:nvPicPr>
        <p:blipFill>
          <a:blip r:embed="rId3"/>
          <a:srcRect l="33170" t="24130" r="47882" b="54292"/>
          <a:stretch>
            <a:fillRect/>
          </a:stretch>
        </p:blipFill>
        <p:spPr bwMode="auto">
          <a:xfrm>
            <a:off x="214282" y="500042"/>
            <a:ext cx="1266825" cy="1152525"/>
          </a:xfrm>
          <a:prstGeom prst="rect">
            <a:avLst/>
          </a:prstGeom>
          <a:noFill/>
        </p:spPr>
      </p:pic>
      <p:pic>
        <p:nvPicPr>
          <p:cNvPr id="1033" name="Picture 9" descr="zheDhwdBX1M.jpg"/>
          <p:cNvPicPr>
            <a:picLocks noChangeAspect="1" noChangeArrowheads="1"/>
          </p:cNvPicPr>
          <p:nvPr/>
        </p:nvPicPr>
        <p:blipFill>
          <a:blip r:embed="rId4"/>
          <a:srcRect l="77835" b="56949"/>
          <a:stretch>
            <a:fillRect/>
          </a:stretch>
        </p:blipFill>
        <p:spPr bwMode="auto">
          <a:xfrm>
            <a:off x="2000232" y="2357430"/>
            <a:ext cx="1357322" cy="1917955"/>
          </a:xfrm>
          <a:prstGeom prst="rect">
            <a:avLst/>
          </a:prstGeom>
          <a:noFill/>
        </p:spPr>
      </p:pic>
      <p:pic>
        <p:nvPicPr>
          <p:cNvPr id="1032" name="Picture 8" descr="zheDhwdBX1M.jpg"/>
          <p:cNvPicPr>
            <a:picLocks noChangeAspect="1" noChangeArrowheads="1"/>
          </p:cNvPicPr>
          <p:nvPr/>
        </p:nvPicPr>
        <p:blipFill>
          <a:blip r:embed="rId4"/>
          <a:srcRect l="6123" t="53754" r="64400" b="9009"/>
          <a:stretch>
            <a:fillRect/>
          </a:stretch>
        </p:blipFill>
        <p:spPr bwMode="auto">
          <a:xfrm>
            <a:off x="500034" y="5143512"/>
            <a:ext cx="1314450" cy="1209675"/>
          </a:xfrm>
          <a:prstGeom prst="rect">
            <a:avLst/>
          </a:prstGeom>
          <a:noFill/>
        </p:spPr>
      </p:pic>
      <p:pic>
        <p:nvPicPr>
          <p:cNvPr id="1030" name="Picture 6" descr="zheDhwdBX1M.jpg"/>
          <p:cNvPicPr>
            <a:picLocks noChangeAspect="1" noChangeArrowheads="1"/>
          </p:cNvPicPr>
          <p:nvPr/>
        </p:nvPicPr>
        <p:blipFill>
          <a:blip r:embed="rId4"/>
          <a:srcRect l="34639" t="53639" r="41801" b="6738"/>
          <a:stretch>
            <a:fillRect/>
          </a:stretch>
        </p:blipFill>
        <p:spPr bwMode="auto">
          <a:xfrm>
            <a:off x="3786182" y="5000636"/>
            <a:ext cx="1171575" cy="1428750"/>
          </a:xfrm>
          <a:prstGeom prst="rect">
            <a:avLst/>
          </a:prstGeom>
          <a:noFill/>
        </p:spPr>
      </p:pic>
      <p:pic>
        <p:nvPicPr>
          <p:cNvPr id="1027" name="Рисунок 17" descr="vsP7Au3Di0g.jpg"/>
          <p:cNvPicPr>
            <a:picLocks noChangeAspect="1" noChangeArrowheads="1"/>
          </p:cNvPicPr>
          <p:nvPr/>
        </p:nvPicPr>
        <p:blipFill>
          <a:blip r:embed="rId5"/>
          <a:srcRect l="11681" t="50580" r="66493" b="8817"/>
          <a:stretch>
            <a:fillRect/>
          </a:stretch>
        </p:blipFill>
        <p:spPr bwMode="auto">
          <a:xfrm>
            <a:off x="3714744" y="2571744"/>
            <a:ext cx="1257300" cy="1704975"/>
          </a:xfrm>
          <a:prstGeom prst="rect">
            <a:avLst/>
          </a:prstGeom>
          <a:noFill/>
        </p:spPr>
      </p:pic>
      <p:pic>
        <p:nvPicPr>
          <p:cNvPr id="1026" name="Picture 2" descr="ESFbeIxZN9o.jpg"/>
          <p:cNvPicPr>
            <a:picLocks noChangeAspect="1" noChangeArrowheads="1"/>
          </p:cNvPicPr>
          <p:nvPr/>
        </p:nvPicPr>
        <p:blipFill>
          <a:blip r:embed="rId6"/>
          <a:srcRect l="78168" b="52646"/>
          <a:stretch>
            <a:fillRect/>
          </a:stretch>
        </p:blipFill>
        <p:spPr bwMode="auto">
          <a:xfrm>
            <a:off x="428596" y="2357430"/>
            <a:ext cx="1133475" cy="180022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341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997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Рисунок 20" descr="dKis1HoQhAk.jpg"/>
          <p:cNvPicPr/>
          <p:nvPr/>
        </p:nvPicPr>
        <p:blipFill>
          <a:blip r:embed="rId7"/>
          <a:srcRect l="30971" t="49398" r="44463"/>
          <a:stretch>
            <a:fillRect/>
          </a:stretch>
        </p:blipFill>
        <p:spPr>
          <a:xfrm>
            <a:off x="1857356" y="285728"/>
            <a:ext cx="1226090" cy="1835890"/>
          </a:xfrm>
          <a:prstGeom prst="rect">
            <a:avLst/>
          </a:prstGeom>
        </p:spPr>
      </p:pic>
      <p:pic>
        <p:nvPicPr>
          <p:cNvPr id="22" name="Рисунок 21" descr="dKis1HoQhAk.jpg"/>
          <p:cNvPicPr/>
          <p:nvPr/>
        </p:nvPicPr>
        <p:blipFill>
          <a:blip r:embed="rId7"/>
          <a:srcRect l="79086" t="4737" r="-68" b="54603"/>
          <a:stretch>
            <a:fillRect/>
          </a:stretch>
        </p:blipFill>
        <p:spPr>
          <a:xfrm>
            <a:off x="2285984" y="4786322"/>
            <a:ext cx="1118847" cy="1572636"/>
          </a:xfrm>
          <a:prstGeom prst="rect">
            <a:avLst/>
          </a:prstGeom>
        </p:spPr>
      </p:pic>
      <p:pic>
        <p:nvPicPr>
          <p:cNvPr id="23" name="Рисунок 22" descr="dKis1HoQhAk.jpg"/>
          <p:cNvPicPr/>
          <p:nvPr/>
        </p:nvPicPr>
        <p:blipFill>
          <a:blip r:embed="rId7"/>
          <a:srcRect l="30971" t="49398" r="44463"/>
          <a:stretch>
            <a:fillRect/>
          </a:stretch>
        </p:blipFill>
        <p:spPr>
          <a:xfrm>
            <a:off x="7286644" y="2428868"/>
            <a:ext cx="1226090" cy="1835890"/>
          </a:xfrm>
          <a:prstGeom prst="rect">
            <a:avLst/>
          </a:prstGeom>
        </p:spPr>
      </p:pic>
      <p:pic>
        <p:nvPicPr>
          <p:cNvPr id="24" name="Рисунок 23" descr="dKis1HoQhAk.jpg"/>
          <p:cNvPicPr/>
          <p:nvPr/>
        </p:nvPicPr>
        <p:blipFill>
          <a:blip r:embed="rId7"/>
          <a:srcRect l="8479" t="60643" r="67289" b="7229"/>
          <a:stretch>
            <a:fillRect/>
          </a:stretch>
        </p:blipFill>
        <p:spPr>
          <a:xfrm>
            <a:off x="5500694" y="5072074"/>
            <a:ext cx="1493681" cy="1439694"/>
          </a:xfrm>
          <a:prstGeom prst="rect">
            <a:avLst/>
          </a:prstGeom>
        </p:spPr>
      </p:pic>
      <p:pic>
        <p:nvPicPr>
          <p:cNvPr id="25" name="Рисунок 24" descr="Dkh6oIWAERk.jpg"/>
          <p:cNvPicPr/>
          <p:nvPr/>
        </p:nvPicPr>
        <p:blipFill>
          <a:blip r:embed="rId8"/>
          <a:srcRect l="72360" t="48551"/>
          <a:stretch>
            <a:fillRect/>
          </a:stretch>
        </p:blipFill>
        <p:spPr>
          <a:xfrm>
            <a:off x="7572396" y="4929198"/>
            <a:ext cx="1093916" cy="1483709"/>
          </a:xfrm>
          <a:prstGeom prst="rect">
            <a:avLst/>
          </a:prstGeom>
        </p:spPr>
      </p:pic>
      <p:pic>
        <p:nvPicPr>
          <p:cNvPr id="26" name="Рисунок 25" descr="Dkh6oIWAERk.jpg"/>
          <p:cNvPicPr/>
          <p:nvPr/>
        </p:nvPicPr>
        <p:blipFill>
          <a:blip r:embed="rId8"/>
          <a:srcRect l="72360" t="48551"/>
          <a:stretch>
            <a:fillRect/>
          </a:stretch>
        </p:blipFill>
        <p:spPr>
          <a:xfrm>
            <a:off x="3786182" y="500042"/>
            <a:ext cx="1093916" cy="1483709"/>
          </a:xfrm>
          <a:prstGeom prst="rect">
            <a:avLst/>
          </a:prstGeom>
        </p:spPr>
      </p:pic>
      <p:pic>
        <p:nvPicPr>
          <p:cNvPr id="27" name="Рисунок 26" descr="8sW7GUhhY1g.jpg"/>
          <p:cNvPicPr/>
          <p:nvPr/>
        </p:nvPicPr>
        <p:blipFill>
          <a:blip r:embed="rId2"/>
          <a:srcRect l="3222" t="64815" r="74783" b="8102"/>
          <a:stretch>
            <a:fillRect/>
          </a:stretch>
        </p:blipFill>
        <p:spPr>
          <a:xfrm>
            <a:off x="5500694" y="2857496"/>
            <a:ext cx="1264596" cy="11381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714612" y="0"/>
            <a:ext cx="3994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Найди картинки, которые запомнил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0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18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Nastia</dc:creator>
  <cp:lastModifiedBy>Анастасия</cp:lastModifiedBy>
  <cp:revision>6</cp:revision>
  <dcterms:created xsi:type="dcterms:W3CDTF">2013-05-20T18:51:28Z</dcterms:created>
  <dcterms:modified xsi:type="dcterms:W3CDTF">2015-03-31T11:51:59Z</dcterms:modified>
</cp:coreProperties>
</file>