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61" r:id="rId4"/>
    <p:sldId id="263" r:id="rId5"/>
    <p:sldId id="266" r:id="rId6"/>
    <p:sldId id="267" r:id="rId7"/>
    <p:sldId id="269" r:id="rId8"/>
    <p:sldId id="270" r:id="rId9"/>
    <p:sldId id="271" r:id="rId10"/>
    <p:sldId id="272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DC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Наш «День труда»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72808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    Мороз Ольга Владимировна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МДОУ№31 «Светлячок»</a:t>
            </a:r>
          </a:p>
          <a:p>
            <a:r>
              <a:rPr lang="ru-RU" sz="2800" smtClean="0">
                <a:solidFill>
                  <a:srgbClr val="00B0F0"/>
                </a:solidFill>
              </a:rPr>
              <a:t>  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Посадка деревьев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Помощь в разборке старой клумбы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545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Правильно организованная работа дает возможность  ребенку  ближе познакомиться с удивительным разнообразием окружающего мира и воспитывает в нем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бережное отношение к растительному миру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31224" cy="5616624"/>
          </a:xfrm>
          <a:noFill/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Детство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-важнейший период человеческой жизни, не подготовка к будущей жизни, а настоящая, яркая, самобытная неповторимая жизнь .И оттого, как прошло детство, кто вел ребенка за руку в детские годы, что вошло в его разум и сердце из окружающего мира-от  этого в решающей степени зависит,  каким человеком станет сегодняшний малыш.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Сухомлинский В.А.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ПРЕЗЕНТАЦИЯ\ШАБЛОНЫ\My_new_fon_3\1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3"/>
            <a:ext cx="9144000" cy="67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79208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     Цели и задачи нашего мероприятия: </a:t>
            </a:r>
          </a:p>
          <a:p>
            <a:endParaRPr lang="ru-RU" dirty="0"/>
          </a:p>
          <a:p>
            <a:r>
              <a:rPr lang="ru-RU" sz="2400" dirty="0" smtClean="0">
                <a:solidFill>
                  <a:srgbClr val="00B0F0"/>
                </a:solidFill>
              </a:rPr>
              <a:t>1.Воспитывать у детей положительное отношение      к труду, желание участвовать  в совместной    трудовой деятельности, делать полезное окружающим, воспитывать дружеские взаимоотношения между детьми.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2.Расширять представления детей о труде, о значений труда в жизни людей, удовлетворять потребность  детей в самостоятельности, формировать интерес к выполняемой работе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522"/>
            <a:ext cx="8147248" cy="57606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Нас в любое время года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Учит мудрая природа: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Птицы пению,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Паучок – терпению,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Пчелы в поле и в саду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Обучают нас труду!  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Подготовка места для рассады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752528" cy="4968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7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6984776" cy="5760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6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83264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8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904656" cy="5976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2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97666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0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164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Наш «День труда»</vt:lpstr>
      <vt:lpstr>Детство-важнейший период человеческой жизни, не подготовка к будущей жизни, а настоящая, яркая, самобытная неповторимая жизнь .И оттого, как прошло детство, кто вел ребенка за руку в детские годы, что вошло в его разум и сердце из окружающего мира-от  этого в решающей степени зависит,  каким человеком станет сегодняшний малыш.   Сухомлинский В.А.</vt:lpstr>
      <vt:lpstr>Презентация PowerPoint</vt:lpstr>
      <vt:lpstr>Нас в любое время года Учит мудрая природа: Птицы пению,  Паучок – терпению, Пчелы в поле и в саду  Обучают нас труду!    </vt:lpstr>
      <vt:lpstr>Подготовка места для рассады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Посадка деревьев</vt:lpstr>
      <vt:lpstr>Помощь в разборке старой клумбы</vt:lpstr>
      <vt:lpstr>Правильно организованная работа дает возможность  ребенку  ближе познакомиться с удивительным разнообразием окружающего мира и воспитывает в нем бережное отношение к растительному миру!   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«День труда»</dc:title>
  <dc:creator>м</dc:creator>
  <cp:lastModifiedBy>Кристина и Ольга Мороз</cp:lastModifiedBy>
  <cp:revision>22</cp:revision>
  <dcterms:created xsi:type="dcterms:W3CDTF">2013-06-24T05:25:43Z</dcterms:created>
  <dcterms:modified xsi:type="dcterms:W3CDTF">2015-04-03T16:42:32Z</dcterms:modified>
</cp:coreProperties>
</file>