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7" r:id="rId4"/>
    <p:sldId id="272" r:id="rId5"/>
    <p:sldId id="258" r:id="rId6"/>
    <p:sldId id="257" r:id="rId7"/>
    <p:sldId id="259" r:id="rId8"/>
    <p:sldId id="265" r:id="rId9"/>
    <p:sldId id="260" r:id="rId10"/>
    <p:sldId id="266" r:id="rId11"/>
    <p:sldId id="261" r:id="rId12"/>
    <p:sldId id="263" r:id="rId13"/>
    <p:sldId id="264" r:id="rId14"/>
    <p:sldId id="262" r:id="rId15"/>
    <p:sldId id="273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A5FD2E-2C20-4AD2-B4EA-17E91E2992F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D345C6-748D-4FA6-96C9-7E01E411C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book.nsf/5171907/%D0%9F%D0%BE%D0%B6%D0%B0%D1%80%D0%BD%D0%B0%D1%8F+%D0%BA%D0%BE%D0%BC%D0%B0%D0%BD%D0%B4%D0%B0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u.wikipedia.org/wiki/%CF%EE%E6%E0%F0%ED%E8%EA" TargetMode="External"/><Relationship Id="rId4" Type="http://schemas.openxmlformats.org/officeDocument/2006/relationships/hyperlink" Target="http://www.ireb.ru/culture/boo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B%D1%8F%D1%80%D0%BE%D0%B2%D1%81%D0%BA%D0%B8%D0%B9,_%D0%92%D0%BB%D0%B0%D0%B4%D0%B8%D0%BC%D0%B8%D1%80_%D0%90%D0%BB%D0%B5%D0%BA%D1%81%D0%B5%D0%B5%D0%B2%D0%B8%D1%87" TargetMode="External"/><Relationship Id="rId2" Type="http://schemas.openxmlformats.org/officeDocument/2006/relationships/hyperlink" Target="http://ru.wikipedia.org/wiki/%D0%9F%D0%BE%D0%B6%D0%B0%D1%80%D0%BD%D0%B0%D1%8F_%D0%BE%D1%85%D1%80%D0%B0%D0%BD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b.ru/images/books/ill_oblozki_ogon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reb.ru/images/books/ill_oblozki_pozarnaya_kom_2.jpg" TargetMode="External"/><Relationship Id="rId4" Type="http://schemas.openxmlformats.org/officeDocument/2006/relationships/hyperlink" Target="http://www.ireb.ru/images/books/ill_oblozki_pozarnaya_kom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305800" cy="1143000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Автор-разработчик презентации: </a:t>
            </a:r>
          </a:p>
          <a:p>
            <a:r>
              <a:rPr lang="ru-RU" sz="2400" dirty="0" smtClean="0"/>
              <a:t>Кравчук А.А., </a:t>
            </a:r>
          </a:p>
          <a:p>
            <a:r>
              <a:rPr lang="ru-RU" sz="2400" dirty="0" smtClean="0"/>
              <a:t>воспитатель </a:t>
            </a:r>
            <a:r>
              <a:rPr lang="ru-RU" sz="2400" dirty="0" smtClean="0"/>
              <a:t>КГКСКОУ Спасская КШИ.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964488" cy="19812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Библиотечный час «Пожарник или пожарный? </a:t>
            </a:r>
            <a:br>
              <a:rPr lang="ru-RU" sz="5400" dirty="0" smtClean="0"/>
            </a:br>
            <a:r>
              <a:rPr lang="ru-RU" sz="5400" dirty="0" smtClean="0"/>
              <a:t>Книги </a:t>
            </a:r>
            <a:r>
              <a:rPr lang="ru-RU" sz="5400" dirty="0" smtClean="0"/>
              <a:t>о </a:t>
            </a:r>
            <a:r>
              <a:rPr lang="ru-RU" sz="5400" dirty="0" smtClean="0"/>
              <a:t>пожарных для детей»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Книги по пожарной безопасности\ill_syuzhet_poz_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20434"/>
            <a:ext cx="8568952" cy="642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Книги по пожарной безопасности\rab_t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621537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457200"/>
            <a:ext cx="3898776" cy="4515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Краткое описание: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32040" y="620688"/>
            <a:ext cx="4032448" cy="58326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smtClean="0"/>
              <a:t>по </a:t>
            </a:r>
            <a:r>
              <a:rPr lang="ru-RU" sz="2000" dirty="0" smtClean="0"/>
              <a:t>вопросам пожарной безопасности. Тетрадь предназначена для ознакомления детей с правилами пожарной безопасности, основными группами и знаками пожарной безопасности, атрибутами пожарных и правилами вызова пожарной охраны, милиции и скорой помощи. Группы и знаки ПБ снабжены стихами-описаниями. На каждой странице ребенку предлагается выполнить задание: обвести, раскрасить и т.д.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Книги по пожарной безопасности\znaki_poz_b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478236" cy="63367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620688"/>
            <a:ext cx="2890664" cy="811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Краткое описание: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1484784"/>
            <a:ext cx="2890664" cy="5111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Книга в которой в стихах и рисунках, и стихотворной форме описываются знаки пожарной безопасности и их обозначения. В книге описываются 31 знак пожарной безопасности.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а\Desktop\Книги по пожарной безопасности\ill_syuzhet_poz_zn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4" y="122548"/>
            <a:ext cx="8760974" cy="647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Книги по пожарной безопасности\sborn_p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74361" cy="61897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457200"/>
            <a:ext cx="3682752" cy="1066800"/>
          </a:xfrm>
        </p:spPr>
        <p:txBody>
          <a:bodyPr/>
          <a:lstStyle/>
          <a:p>
            <a:r>
              <a:rPr lang="ru-RU" dirty="0" smtClean="0"/>
              <a:t>Краткое описание: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76056" y="1600200"/>
            <a:ext cx="3610744" cy="4419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детей </a:t>
            </a:r>
            <a:r>
              <a:rPr lang="ru-RU" sz="1800" dirty="0" smtClean="0"/>
              <a:t>начальной </a:t>
            </a:r>
            <a:r>
              <a:rPr lang="ru-RU" sz="1800" dirty="0" smtClean="0"/>
              <a:t>школы. В сборнике собраны головоломки, ребусы, логические задачи и кроссворды по пожарной безопасности.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лександра\Desktop\Книги по пожарной безопасности\ill_profilaktika_poz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188640"/>
            <a:ext cx="472577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v-teme.com/media/images/albumimages/viewphoto/60237.png"/>
          <p:cNvPicPr>
            <a:picLocks noChangeAspect="1" noChangeArrowheads="1"/>
          </p:cNvPicPr>
          <p:nvPr/>
        </p:nvPicPr>
        <p:blipFill>
          <a:blip r:embed="rId2" cstate="print"/>
          <a:srcRect r="5629"/>
          <a:stretch>
            <a:fillRect/>
          </a:stretch>
        </p:blipFill>
        <p:spPr bwMode="auto">
          <a:xfrm>
            <a:off x="498204" y="188640"/>
            <a:ext cx="8172014" cy="62646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Пожарным можешь ты не быть, но помогать ты им обязан!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57200"/>
            <a:ext cx="7787208" cy="595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презентации использованы материалы: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1600200"/>
            <a:ext cx="8075240" cy="4419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Словари и энциклопедии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Академике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http://dic.academic.ru/book.nsf/5171907/%D0%9F%D0%BE%D0%B6%D0%B0%D1%80%D0%BD%D0%B0%D1%8F+%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D0%BA%D0%BE%D0%BC%D0%B0%D0%BD%D0%B4%D0%B0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ЗАО Научно-проектный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центр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сследования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иска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кспертизы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езопасности.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Книги.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www.ireb.ru/culture/books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Словарный материал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Википедии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— свободной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энциклопедии.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http://ru.wikipedia.org/wiki/%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CF%EE%E6%E0%F0%ED%E8%EA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s.123rf.com/400wm/400/400/patrimonio/patrimonio1007/patrimonio100700027/7369649-illustration-of-a-firefighter-with-axe-ladder-spear-hook-and-fire-h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96552" cy="63972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427984" cy="523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Помощники пожарного: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60032" y="692696"/>
            <a:ext cx="4032448" cy="583264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Костюм из огнеупорной ткани;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Шлем с защитным огнеупорным стеклом;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Огнеупорные рукавицы с крагами;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Огнеупорные сапоги;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Фонарик;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Пожарный рукав или ствол;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Топор;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Багор;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Лопата;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Лестница.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4572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Пожарник</a:t>
            </a:r>
            <a:r>
              <a:rPr lang="ru-RU" sz="2800" dirty="0" smtClean="0"/>
              <a:t> — разговорное наименование работника </a:t>
            </a:r>
            <a:r>
              <a:rPr lang="ru-RU" sz="2800" dirty="0" smtClean="0">
                <a:hlinkClick r:id="rId2" tooltip="Пожарная охрана"/>
              </a:rPr>
              <a:t>пожарной охраны</a:t>
            </a:r>
            <a:r>
              <a:rPr lang="ru-RU" sz="2800" dirty="0" smtClean="0"/>
              <a:t> (правильно — </a:t>
            </a:r>
            <a:r>
              <a:rPr lang="ru-RU" sz="2800" i="1" dirty="0" smtClean="0"/>
              <a:t>пожарный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Сегодня слово пожарный употребляется в значении «боец пожарной команды» и считается нейтральным, а слово пожарник — просторечным. </a:t>
            </a:r>
          </a:p>
          <a:p>
            <a:r>
              <a:rPr lang="ru-RU" sz="2800" dirty="0" smtClean="0"/>
              <a:t>В словаре Даля </a:t>
            </a:r>
            <a:r>
              <a:rPr lang="ru-RU" sz="2800" i="1" dirty="0" smtClean="0"/>
              <a:t>пожарник</a:t>
            </a:r>
            <a:r>
              <a:rPr lang="ru-RU" sz="2800" dirty="0" smtClean="0"/>
              <a:t> — «устраивающий пожарные команды и заправляющий ими». В современных словарях у слова </a:t>
            </a:r>
            <a:r>
              <a:rPr lang="ru-RU" sz="2800" i="1" dirty="0" smtClean="0"/>
              <a:t>пожарник</a:t>
            </a:r>
            <a:r>
              <a:rPr lang="ru-RU" sz="2800" dirty="0" smtClean="0"/>
              <a:t> не зафиксировано значения «тот, кто устраивает пожар».</a:t>
            </a:r>
          </a:p>
          <a:p>
            <a:r>
              <a:rPr lang="ru-RU" sz="2800" dirty="0" smtClean="0"/>
              <a:t>Погорелец, поджёгший своё имущество ради выгоды, либо нищий, прикидывающийся погорельцем (согласно </a:t>
            </a:r>
            <a:r>
              <a:rPr lang="ru-RU" sz="2800" dirty="0" smtClean="0">
                <a:hlinkClick r:id="rId3" tooltip="Гиляровский, Владимир Алексеевич"/>
              </a:rPr>
              <a:t>Гиляровскому</a:t>
            </a:r>
            <a:r>
              <a:rPr lang="ru-RU" sz="2800" dirty="0" smtClean="0"/>
              <a:t>)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kihow.com/images/d/d1/Firemen.JPG"/>
          <p:cNvPicPr>
            <a:picLocks noChangeAspect="1" noChangeArrowheads="1"/>
          </p:cNvPicPr>
          <p:nvPr/>
        </p:nvPicPr>
        <p:blipFill>
          <a:blip r:embed="rId2" cstate="print"/>
          <a:srcRect l="2970" t="6724" b="5860"/>
          <a:stretch>
            <a:fillRect/>
          </a:stretch>
        </p:blipFill>
        <p:spPr bwMode="auto">
          <a:xfrm>
            <a:off x="971600" y="188640"/>
            <a:ext cx="7056784" cy="56166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Пожарный борется не только с огнём, но и спасает из пожара людей, оказывает помощь своим пострадавшим товарищам.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а\Desktop\Книги по пожарной безопасности\azbuka_mal.jpg"/>
          <p:cNvPicPr>
            <a:picLocks noChangeAspect="1" noChangeArrowheads="1"/>
          </p:cNvPicPr>
          <p:nvPr/>
        </p:nvPicPr>
        <p:blipFill>
          <a:blip r:embed="rId2" cstate="print"/>
          <a:srcRect l="5074" r="6629"/>
          <a:stretch>
            <a:fillRect/>
          </a:stretch>
        </p:blipFill>
        <p:spPr bwMode="auto">
          <a:xfrm>
            <a:off x="179512" y="836712"/>
            <a:ext cx="6264696" cy="50138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908720"/>
            <a:ext cx="2448272" cy="1066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Краткое описание: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88224" y="2204864"/>
            <a:ext cx="2057400" cy="441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простой и доступной форме </a:t>
            </a:r>
            <a:r>
              <a:rPr lang="ru-RU" sz="2000" dirty="0" smtClean="0"/>
              <a:t>детям разъясняются правила противопожарного поведения.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а\Desktop\Книги по пожарной безопасности\1001728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8512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322712" cy="5955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Краткое описание: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32040" y="1196752"/>
            <a:ext cx="3754760" cy="4419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Серия: "Зачем? Отчего? Почему?"</a:t>
            </a:r>
          </a:p>
          <a:p>
            <a:r>
              <a:rPr lang="ru-RU" sz="2000" dirty="0" smtClean="0"/>
              <a:t>Серия познавательных книг для </a:t>
            </a:r>
            <a:r>
              <a:rPr lang="ru-RU" sz="2000" dirty="0" smtClean="0"/>
              <a:t>детей наглядно </a:t>
            </a:r>
            <a:r>
              <a:rPr lang="ru-RU" sz="2000" dirty="0" smtClean="0"/>
              <a:t>отвечает на </a:t>
            </a:r>
            <a:r>
              <a:rPr lang="ru-RU" sz="2000" dirty="0" smtClean="0"/>
              <a:t>вопросы, </a:t>
            </a:r>
            <a:r>
              <a:rPr lang="ru-RU" sz="2000" dirty="0" smtClean="0"/>
              <a:t>превращая каждую страницу книги в настоящее событие. </a:t>
            </a:r>
            <a:r>
              <a:rPr lang="ru-RU" sz="2000" dirty="0" smtClean="0"/>
              <a:t>Ребята всегда хотят </a:t>
            </a:r>
            <a:r>
              <a:rPr lang="ru-RU" sz="2000" dirty="0" smtClean="0"/>
              <a:t>знать: Кому помогают пожарные? Какие бывают пожарные машины? Что делать в случае пожара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Книга поможет им в этом.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Книги по пожарной безопасности\ill_oblozki_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6048672" cy="46445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188640"/>
            <a:ext cx="262778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Краткое описание: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28184" y="0"/>
            <a:ext cx="2915816" cy="6858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Книги-раскраски, где в стихах и рисунках описываются правила пожарной безопасности. Для запоминания правил и развития мелкой моторики у детей, в каждый выпуск вкладываются листы для раскрашивания, повторяющие цветные иллюстрации. Также, в качестве вкладок, в книгу можно помещать задания с предметами пожарной атрибутики для развития интеллекта детей. </a:t>
            </a:r>
            <a:endParaRPr lang="ru-RU" dirty="0" smtClean="0"/>
          </a:p>
          <a:p>
            <a:r>
              <a:rPr lang="ru-RU" dirty="0" smtClean="0"/>
              <a:t>Подготовлены </a:t>
            </a:r>
            <a:r>
              <a:rPr lang="ru-RU" dirty="0" smtClean="0"/>
              <a:t>к изданию </a:t>
            </a:r>
            <a:r>
              <a:rPr lang="ru-RU" dirty="0" smtClean="0">
                <a:hlinkClick r:id="rId3" action="ppaction://hlinkfile"/>
              </a:rPr>
              <a:t>два выпуска</a:t>
            </a:r>
            <a:r>
              <a:rPr lang="ru-RU" dirty="0" smtClean="0"/>
              <a:t>, каждый из которых содержит четыре сюжета, иллюстрирующих соответствующие правила пожарной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Книги по пожарной безопасности\ill_syuzhet_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71865" cy="6203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Книги по пожарной безопасности\ill_oblozki_pozarnaya_k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072342" cy="4608512"/>
          </a:xfrm>
          <a:prstGeom prst="rect">
            <a:avLst/>
          </a:prstGeom>
          <a:noFill/>
        </p:spPr>
      </p:pic>
      <p:pic>
        <p:nvPicPr>
          <p:cNvPr id="4099" name="Picture 3" descr="C:\Users\Александра\Desktop\Книги по пожарной безопасности\ill_oblozki_pozarnaya_ko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3092179" cy="468581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592288" cy="7200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Краткое описание: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75856" y="908720"/>
            <a:ext cx="2520280" cy="5112568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Книга, где в стихах и рисунках описываются эпизоды, которые иллюстрируют разные стороны деятельности из жизни представителей потомственной династии пожарных, противопожарной службы и историю ее развития.</a:t>
            </a:r>
          </a:p>
          <a:p>
            <a:r>
              <a:rPr lang="ru-RU" sz="1800" dirty="0" smtClean="0"/>
              <a:t>Издаются </a:t>
            </a:r>
            <a:r>
              <a:rPr lang="ru-RU" sz="1800" dirty="0" smtClean="0">
                <a:hlinkClick r:id="rId4" action="ppaction://hlinkfile"/>
              </a:rPr>
              <a:t>Книга 1</a:t>
            </a:r>
            <a:r>
              <a:rPr lang="ru-RU" sz="1800" dirty="0" smtClean="0"/>
              <a:t> и </a:t>
            </a:r>
            <a:r>
              <a:rPr lang="ru-RU" sz="1800" dirty="0" smtClean="0">
                <a:hlinkClick r:id="rId5" action="ppaction://hlinkfile"/>
              </a:rPr>
              <a:t>Книга 2.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509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Библиотечный час «Пожарник или пожарный?  Книги о пожарных для детей»</vt:lpstr>
      <vt:lpstr>Помощники пожарного:</vt:lpstr>
      <vt:lpstr>Слайд 3</vt:lpstr>
      <vt:lpstr>Пожарный борется не только с огнём, но и спасает из пожара людей, оказывает помощь своим пострадавшим товарищам.</vt:lpstr>
      <vt:lpstr>Краткое описание: </vt:lpstr>
      <vt:lpstr>Краткое описание: </vt:lpstr>
      <vt:lpstr>Краткое описание: </vt:lpstr>
      <vt:lpstr>Слайд 8</vt:lpstr>
      <vt:lpstr>Краткое описание: </vt:lpstr>
      <vt:lpstr>Слайд 10</vt:lpstr>
      <vt:lpstr>Краткое описание: </vt:lpstr>
      <vt:lpstr>Краткое описание: </vt:lpstr>
      <vt:lpstr>Слайд 13</vt:lpstr>
      <vt:lpstr>Краткое описание: </vt:lpstr>
      <vt:lpstr>Слайд 15</vt:lpstr>
      <vt:lpstr>Пожарным можешь ты не быть, но помогать ты им обязан!</vt:lpstr>
      <vt:lpstr>В презентации использованы материалы: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о пожарных</dc:title>
  <dc:creator>Александра</dc:creator>
  <cp:lastModifiedBy>Александра</cp:lastModifiedBy>
  <cp:revision>12</cp:revision>
  <dcterms:created xsi:type="dcterms:W3CDTF">2012-10-09T01:00:22Z</dcterms:created>
  <dcterms:modified xsi:type="dcterms:W3CDTF">2012-10-09T11:10:35Z</dcterms:modified>
</cp:coreProperties>
</file>